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obot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269630-99D8-4CBB-8B89-02CC0E65CFA4}">
  <a:tblStyle styleId="{9E269630-99D8-4CBB-8B89-02CC0E65CFA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756ed2db3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2756ed2db3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SLIDES_API10956728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4" name="Google Shape;484;SLIDES_API109567288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485" name="Google Shape;485;SLIDES_API10956728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SLIDES_API176609678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SLIDES_API176609678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495" name="Google Shape;495;SLIDES_API176609678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756ed2db3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2756ed2db3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756ed2db3b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2756ed2db3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756ed2db3b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2756ed2db3b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SLIDES_API194562805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SLIDES_API194562805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535" name="Google Shape;535;SLIDES_API194562805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756ed2db3b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g2756ed2db3b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756ed2db3b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2756ed2db3b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756ed2db3b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g2756ed2db3b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756ed2db3b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2756ed2db3b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756ed2db3b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2756ed2db3b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6de6f9f5f4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6de6f9f5f4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g26de6f9f5f4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756ed2db3b_0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2756ed2db3b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SLIDES_API37365439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SLIDES_API37365439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613" name="Google Shape;613;SLIDES_API37365439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SLIDES_API164379131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SLIDES_API164379131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623" name="Google Shape;623;SLIDES_API164379131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756ed2db3b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756ed2db3b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2756ed2db3b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756ed2db3b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756ed2db3b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g2756ed2db3b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756ed2db3b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g2756ed2db3b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756ed2db3b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g2756ed2db3b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SLIDES_API149045604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SLIDES_API149045604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416" name="Google Shape;416;SLIDES_API149045604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756ed2db3b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2756ed2db3b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756ed2db3b_0_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2756ed2db3b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7ec99dadc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g27ec99dadc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756ed2db3b_0_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g2756ed2db3b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756ed2db3b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756ed2db3b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g2756ed2db3b_0_1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756ed2db3b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756ed2db3b_0_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g2756ed2db3b_0_1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756ed2db3b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756ed2db3b_0_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2756ed2db3b_0_2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7ec99dadc4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7ec99dadc4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27ec99dadc4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8b989eaf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8b989eafd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g28b989eafd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7637f21a52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7637f21a52_3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27637f21a52_3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SLIDES_API109083293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SLIDES_API1090832939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426" name="Google Shape;426;SLIDES_API1090832939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7637f21a52_3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7637f21a52_3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g27637f21a52_3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SLIDES_API189916152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1" name="Google Shape;781;SLIDES_API189916152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782" name="Google Shape;782;SLIDES_API189916152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756ed2db3b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756ed2db3b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g2756ed2db3b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756ed2db3b_0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2756ed2db3b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756ed2db3b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756ed2db3b_0_2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g2756ed2db3b_0_2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756ed2db3b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756ed2db3b_0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g2756ed2db3b_0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756ed2db3b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756ed2db3b_0_2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g2756ed2db3b_0_2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756ed2db3b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756ed2db3b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g2756ed2db3b_0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7637f21a52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7637f21a52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g27637f21a52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6de6f9f5f4_0_3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g26de6f9f5f4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SLIDES_API68230594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SLIDES_API68230594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436" name="Google Shape;436;SLIDES_API68230594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SLIDES_API39859386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4" name="Google Shape;854;SLIDES_API39859386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855" name="Google Shape;855;SLIDES_API39859386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SLIDES_API138008866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4" name="Google Shape;864;SLIDES_API138008866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865" name="Google Shape;865;SLIDES_API138008866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SLIDES_API85141309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4" name="Google Shape;874;SLIDES_API85141309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875" name="Google Shape;875;SLIDES_API85141309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6de6f9f5f4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6de6f9f5f4_0_3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g26de6f9f5f4_0_3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7444f0c125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27444f0c125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de6f9f5f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26de6f9f5f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7444f0c125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27444f0c125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dk2"/>
        </a:solidFill>
      </p:bgPr>
    </p:bg>
    <p:spTree>
      <p:nvGrpSpPr>
        <p:cNvPr id="48" name="Shape 48"/>
        <p:cNvGrpSpPr/>
        <p:nvPr/>
      </p:nvGrpSpPr>
      <p:grpSpPr>
        <a:xfrm>
          <a:off x="0" y="0"/>
          <a:ext cx="0" cy="0"/>
          <a:chOff x="0" y="0"/>
          <a:chExt cx="0" cy="0"/>
        </a:xfrm>
      </p:grpSpPr>
      <p:sp>
        <p:nvSpPr>
          <p:cNvPr id="49" name="Google Shape;49;p2"/>
          <p:cNvSpPr txBox="1"/>
          <p:nvPr>
            <p:ph type="ctrTitle"/>
          </p:nvPr>
        </p:nvSpPr>
        <p:spPr>
          <a:xfrm>
            <a:off x="310896" y="1085262"/>
            <a:ext cx="5349240" cy="1846681"/>
          </a:xfrm>
          <a:prstGeom prst="rect">
            <a:avLst/>
          </a:prstGeom>
          <a:noFill/>
          <a:ln>
            <a:noFill/>
          </a:ln>
        </p:spPr>
        <p:txBody>
          <a:bodyPr anchorCtr="0" anchor="b" bIns="0" lIns="0" spcFirstLastPara="1" rIns="0" wrap="square" tIns="0">
            <a:noAutofit/>
          </a:bodyPr>
          <a:lstStyle>
            <a:lvl1pPr lvl="0" algn="l">
              <a:lnSpc>
                <a:spcPct val="83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2"/>
          <p:cNvSpPr txBox="1"/>
          <p:nvPr>
            <p:ph idx="1" type="subTitle"/>
          </p:nvPr>
        </p:nvSpPr>
        <p:spPr>
          <a:xfrm>
            <a:off x="332072" y="3319544"/>
            <a:ext cx="4248150" cy="898923"/>
          </a:xfrm>
          <a:prstGeom prst="rect">
            <a:avLst/>
          </a:prstGeom>
          <a:noFill/>
          <a:ln>
            <a:noFill/>
          </a:ln>
        </p:spPr>
        <p:txBody>
          <a:bodyPr anchorCtr="0" anchor="t" bIns="0" lIns="0" spcFirstLastPara="1" rIns="0" wrap="square" tIns="0">
            <a:noAutofit/>
          </a:bodyPr>
          <a:lstStyle>
            <a:lvl1pPr lvl="0" algn="l">
              <a:lnSpc>
                <a:spcPct val="105000"/>
              </a:lnSpc>
              <a:spcBef>
                <a:spcPts val="0"/>
              </a:spcBef>
              <a:spcAft>
                <a:spcPts val="0"/>
              </a:spcAft>
              <a:buClr>
                <a:schemeClr val="lt1"/>
              </a:buClr>
              <a:buSzPts val="1800"/>
              <a:buNone/>
              <a:defRPr b="0" sz="1800">
                <a:solidFill>
                  <a:schemeClr val="lt1"/>
                </a:solidFill>
              </a:defRPr>
            </a:lvl1pPr>
            <a:lvl2pPr lvl="1" algn="ctr">
              <a:lnSpc>
                <a:spcPct val="117000"/>
              </a:lnSpc>
              <a:spcBef>
                <a:spcPts val="0"/>
              </a:spcBef>
              <a:spcAft>
                <a:spcPts val="0"/>
              </a:spcAft>
              <a:buClr>
                <a:schemeClr val="dk1"/>
              </a:buClr>
              <a:buSzPts val="1500"/>
              <a:buNone/>
              <a:defRPr sz="1500"/>
            </a:lvl2pPr>
            <a:lvl3pPr lvl="2" algn="ctr">
              <a:lnSpc>
                <a:spcPct val="117000"/>
              </a:lnSpc>
              <a:spcBef>
                <a:spcPts val="0"/>
              </a:spcBef>
              <a:spcAft>
                <a:spcPts val="0"/>
              </a:spcAft>
              <a:buClr>
                <a:schemeClr val="dk1"/>
              </a:buClr>
              <a:buSzPts val="1350"/>
              <a:buNone/>
              <a:defRPr sz="1350"/>
            </a:lvl3pPr>
            <a:lvl4pPr lvl="3" algn="ctr">
              <a:lnSpc>
                <a:spcPct val="117000"/>
              </a:lnSpc>
              <a:spcBef>
                <a:spcPts val="0"/>
              </a:spcBef>
              <a:spcAft>
                <a:spcPts val="0"/>
              </a:spcAft>
              <a:buClr>
                <a:schemeClr val="dk1"/>
              </a:buClr>
              <a:buSzPts val="1200"/>
              <a:buNone/>
              <a:defRPr sz="1200"/>
            </a:lvl4pPr>
            <a:lvl5pPr lvl="4" algn="ctr">
              <a:lnSpc>
                <a:spcPct val="117000"/>
              </a:lnSpc>
              <a:spcBef>
                <a:spcPts val="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1" name="Google Shape;51;p2"/>
          <p:cNvSpPr/>
          <p:nvPr>
            <p:ph idx="2" type="pic"/>
          </p:nvPr>
        </p:nvSpPr>
        <p:spPr>
          <a:xfrm>
            <a:off x="6103938" y="0"/>
            <a:ext cx="3040062" cy="5143500"/>
          </a:xfrm>
          <a:prstGeom prst="rect">
            <a:avLst/>
          </a:prstGeom>
          <a:solidFill>
            <a:srgbClr val="D8D8D8"/>
          </a:solidFill>
          <a:ln>
            <a:noFill/>
          </a:ln>
        </p:spPr>
      </p:sp>
      <p:sp>
        <p:nvSpPr>
          <p:cNvPr id="52" name="Google Shape;52;p2"/>
          <p:cNvSpPr/>
          <p:nvPr>
            <p:ph idx="11" type="ftr"/>
          </p:nvPr>
        </p:nvSpPr>
        <p:spPr>
          <a:xfrm>
            <a:off x="347663" y="4663440"/>
            <a:ext cx="1810512" cy="219456"/>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45700" lIns="182875" spcFirstLastPara="1" rIns="91425" wrap="square" tIns="45700">
            <a:noAutofit/>
          </a:bodyPr>
          <a:lstStyle>
            <a:lvl1pPr lvl="0" algn="l">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53" name="Google Shape;53;p2"/>
          <p:cNvGrpSpPr/>
          <p:nvPr/>
        </p:nvGrpSpPr>
        <p:grpSpPr>
          <a:xfrm>
            <a:off x="243751" y="256503"/>
            <a:ext cx="2560321" cy="659341"/>
            <a:chOff x="243131" y="4363879"/>
            <a:chExt cx="2050554" cy="528065"/>
          </a:xfrm>
        </p:grpSpPr>
        <p:grpSp>
          <p:nvGrpSpPr>
            <p:cNvPr id="54" name="Google Shape;54;p2"/>
            <p:cNvGrpSpPr/>
            <p:nvPr/>
          </p:nvGrpSpPr>
          <p:grpSpPr>
            <a:xfrm>
              <a:off x="243131" y="4363879"/>
              <a:ext cx="460143" cy="527337"/>
              <a:chOff x="243131" y="4363879"/>
              <a:chExt cx="460143" cy="527337"/>
            </a:xfrm>
          </p:grpSpPr>
          <p:grpSp>
            <p:nvGrpSpPr>
              <p:cNvPr id="55" name="Google Shape;55;p2"/>
              <p:cNvGrpSpPr/>
              <p:nvPr/>
            </p:nvGrpSpPr>
            <p:grpSpPr>
              <a:xfrm>
                <a:off x="243131" y="4363879"/>
                <a:ext cx="457650" cy="527337"/>
                <a:chOff x="243131" y="4363879"/>
                <a:chExt cx="457650" cy="527337"/>
              </a:xfrm>
            </p:grpSpPr>
            <p:sp>
              <p:nvSpPr>
                <p:cNvPr id="56" name="Google Shape;56;p2"/>
                <p:cNvSpPr/>
                <p:nvPr/>
              </p:nvSpPr>
              <p:spPr>
                <a:xfrm>
                  <a:off x="265989" y="4363879"/>
                  <a:ext cx="434792" cy="163309"/>
                </a:xfrm>
                <a:custGeom>
                  <a:rect b="b" l="l" r="r" t="t"/>
                  <a:pathLst>
                    <a:path extrusionOk="0" h="163309" w="434792">
                      <a:moveTo>
                        <a:pt x="434359" y="108547"/>
                      </a:moveTo>
                      <a:cubicBezTo>
                        <a:pt x="434359" y="108547"/>
                        <a:pt x="435334" y="108547"/>
                        <a:pt x="434359" y="108547"/>
                      </a:cubicBezTo>
                      <a:cubicBezTo>
                        <a:pt x="434359" y="107569"/>
                        <a:pt x="433384" y="106591"/>
                        <a:pt x="431434" y="103657"/>
                      </a:cubicBezTo>
                      <a:cubicBezTo>
                        <a:pt x="429484" y="100724"/>
                        <a:pt x="414857" y="81166"/>
                        <a:pt x="396330" y="64541"/>
                      </a:cubicBezTo>
                      <a:cubicBezTo>
                        <a:pt x="378778" y="47917"/>
                        <a:pt x="323196" y="0"/>
                        <a:pt x="234461" y="0"/>
                      </a:cubicBezTo>
                      <a:cubicBezTo>
                        <a:pt x="142800" y="0"/>
                        <a:pt x="80393" y="49873"/>
                        <a:pt x="48214" y="86055"/>
                      </a:cubicBezTo>
                      <a:cubicBezTo>
                        <a:pt x="17010" y="121260"/>
                        <a:pt x="1408" y="160376"/>
                        <a:pt x="433" y="161354"/>
                      </a:cubicBezTo>
                      <a:cubicBezTo>
                        <a:pt x="433" y="162331"/>
                        <a:pt x="-542" y="162331"/>
                        <a:pt x="433" y="163309"/>
                      </a:cubicBezTo>
                      <a:cubicBezTo>
                        <a:pt x="1408" y="163309"/>
                        <a:pt x="1408" y="162331"/>
                        <a:pt x="1408" y="161354"/>
                      </a:cubicBezTo>
                      <a:cubicBezTo>
                        <a:pt x="2384" y="160376"/>
                        <a:pt x="17985" y="124193"/>
                        <a:pt x="54065" y="94856"/>
                      </a:cubicBezTo>
                      <a:cubicBezTo>
                        <a:pt x="90144" y="65519"/>
                        <a:pt x="148651" y="32271"/>
                        <a:pt x="235436" y="32271"/>
                      </a:cubicBezTo>
                      <a:cubicBezTo>
                        <a:pt x="309545" y="32271"/>
                        <a:pt x="362201" y="58674"/>
                        <a:pt x="386579" y="73343"/>
                      </a:cubicBezTo>
                      <a:cubicBezTo>
                        <a:pt x="410956" y="88011"/>
                        <a:pt x="426558" y="102680"/>
                        <a:pt x="429484" y="105613"/>
                      </a:cubicBezTo>
                      <a:cubicBezTo>
                        <a:pt x="432409" y="107569"/>
                        <a:pt x="433384" y="107569"/>
                        <a:pt x="434359" y="108547"/>
                      </a:cubicBezTo>
                      <a:cubicBezTo>
                        <a:pt x="434359" y="108547"/>
                        <a:pt x="434359" y="108547"/>
                        <a:pt x="434359" y="1085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2"/>
                <p:cNvSpPr/>
                <p:nvPr/>
              </p:nvSpPr>
              <p:spPr>
                <a:xfrm>
                  <a:off x="243131" y="4611287"/>
                  <a:ext cx="393834" cy="279929"/>
                </a:xfrm>
                <a:custGeom>
                  <a:rect b="b" l="l" r="r" t="t"/>
                  <a:pathLst>
                    <a:path extrusionOk="0" h="279929" w="393834">
                      <a:moveTo>
                        <a:pt x="1839" y="0"/>
                      </a:moveTo>
                      <a:cubicBezTo>
                        <a:pt x="2814" y="0"/>
                        <a:pt x="2814" y="0"/>
                        <a:pt x="1839" y="0"/>
                      </a:cubicBezTo>
                      <a:cubicBezTo>
                        <a:pt x="2814" y="978"/>
                        <a:pt x="1839" y="1956"/>
                        <a:pt x="1839" y="3912"/>
                      </a:cubicBezTo>
                      <a:cubicBezTo>
                        <a:pt x="1839" y="5867"/>
                        <a:pt x="-111" y="48895"/>
                        <a:pt x="22316" y="93878"/>
                      </a:cubicBezTo>
                      <a:cubicBezTo>
                        <a:pt x="44744" y="140818"/>
                        <a:pt x="84724" y="189713"/>
                        <a:pt x="149081" y="221983"/>
                      </a:cubicBezTo>
                      <a:cubicBezTo>
                        <a:pt x="209538" y="251320"/>
                        <a:pt x="269020" y="256210"/>
                        <a:pt x="312900" y="251320"/>
                      </a:cubicBezTo>
                      <a:cubicBezTo>
                        <a:pt x="355805" y="246431"/>
                        <a:pt x="387984" y="230784"/>
                        <a:pt x="391885" y="228829"/>
                      </a:cubicBezTo>
                      <a:cubicBezTo>
                        <a:pt x="393835" y="227851"/>
                        <a:pt x="393835" y="227851"/>
                        <a:pt x="393835" y="227851"/>
                      </a:cubicBezTo>
                      <a:cubicBezTo>
                        <a:pt x="393835" y="227851"/>
                        <a:pt x="393835" y="227851"/>
                        <a:pt x="393835" y="227851"/>
                      </a:cubicBezTo>
                      <a:cubicBezTo>
                        <a:pt x="393835" y="227851"/>
                        <a:pt x="392860" y="228829"/>
                        <a:pt x="391885" y="228829"/>
                      </a:cubicBezTo>
                      <a:cubicBezTo>
                        <a:pt x="390909" y="229807"/>
                        <a:pt x="388959" y="231762"/>
                        <a:pt x="386034" y="233718"/>
                      </a:cubicBezTo>
                      <a:cubicBezTo>
                        <a:pt x="381158" y="237630"/>
                        <a:pt x="371407" y="246431"/>
                        <a:pt x="337278" y="261099"/>
                      </a:cubicBezTo>
                      <a:cubicBezTo>
                        <a:pt x="289498" y="281635"/>
                        <a:pt x="208563" y="294348"/>
                        <a:pt x="128604" y="250342"/>
                      </a:cubicBezTo>
                      <a:cubicBezTo>
                        <a:pt x="51570" y="208293"/>
                        <a:pt x="17441" y="135928"/>
                        <a:pt x="5739" y="81166"/>
                      </a:cubicBezTo>
                      <a:cubicBezTo>
                        <a:pt x="-3037" y="39116"/>
                        <a:pt x="864" y="4890"/>
                        <a:pt x="864" y="1956"/>
                      </a:cubicBezTo>
                      <a:cubicBezTo>
                        <a:pt x="1839" y="978"/>
                        <a:pt x="1839" y="978"/>
                        <a:pt x="1839" y="0"/>
                      </a:cubicBezTo>
                      <a:cubicBezTo>
                        <a:pt x="1839" y="0"/>
                        <a:pt x="1839" y="0"/>
                        <a:pt x="183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8" name="Google Shape;58;p2"/>
              <p:cNvSpPr/>
              <p:nvPr/>
            </p:nvSpPr>
            <p:spPr>
              <a:xfrm>
                <a:off x="341507" y="4535011"/>
                <a:ext cx="361767" cy="157441"/>
              </a:xfrm>
              <a:custGeom>
                <a:rect b="b" l="l" r="r" t="t"/>
                <a:pathLst>
                  <a:path extrusionOk="0" h="157441" w="361767">
                    <a:moveTo>
                      <a:pt x="201849" y="154508"/>
                    </a:moveTo>
                    <a:lnTo>
                      <a:pt x="201849" y="93878"/>
                    </a:lnTo>
                    <a:lnTo>
                      <a:pt x="245729" y="0"/>
                    </a:lnTo>
                    <a:lnTo>
                      <a:pt x="211600" y="0"/>
                    </a:lnTo>
                    <a:lnTo>
                      <a:pt x="185272" y="61608"/>
                    </a:lnTo>
                    <a:lnTo>
                      <a:pt x="158944" y="0"/>
                    </a:lnTo>
                    <a:lnTo>
                      <a:pt x="123840" y="0"/>
                    </a:lnTo>
                    <a:lnTo>
                      <a:pt x="167720" y="93878"/>
                    </a:lnTo>
                    <a:lnTo>
                      <a:pt x="167720" y="154508"/>
                    </a:lnTo>
                    <a:lnTo>
                      <a:pt x="201849" y="154508"/>
                    </a:lnTo>
                    <a:close/>
                    <a:moveTo>
                      <a:pt x="81910" y="88989"/>
                    </a:moveTo>
                    <a:cubicBezTo>
                      <a:pt x="71183" y="67475"/>
                      <a:pt x="37054" y="3912"/>
                      <a:pt x="35104" y="978"/>
                    </a:cubicBezTo>
                    <a:lnTo>
                      <a:pt x="35104" y="0"/>
                    </a:lnTo>
                    <a:lnTo>
                      <a:pt x="0" y="0"/>
                    </a:lnTo>
                    <a:lnTo>
                      <a:pt x="0" y="155486"/>
                    </a:lnTo>
                    <a:lnTo>
                      <a:pt x="31204" y="155486"/>
                    </a:lnTo>
                    <a:lnTo>
                      <a:pt x="31204" y="63564"/>
                    </a:lnTo>
                    <a:cubicBezTo>
                      <a:pt x="42905" y="85077"/>
                      <a:pt x="79959" y="150597"/>
                      <a:pt x="81910" y="154508"/>
                    </a:cubicBezTo>
                    <a:lnTo>
                      <a:pt x="82885" y="155486"/>
                    </a:lnTo>
                    <a:lnTo>
                      <a:pt x="114088" y="155486"/>
                    </a:lnTo>
                    <a:lnTo>
                      <a:pt x="114088" y="0"/>
                    </a:lnTo>
                    <a:lnTo>
                      <a:pt x="82885" y="0"/>
                    </a:lnTo>
                    <a:lnTo>
                      <a:pt x="82885" y="88989"/>
                    </a:lnTo>
                    <a:close/>
                    <a:moveTo>
                      <a:pt x="361767" y="100724"/>
                    </a:moveTo>
                    <a:lnTo>
                      <a:pt x="361767" y="0"/>
                    </a:lnTo>
                    <a:lnTo>
                      <a:pt x="328613" y="0"/>
                    </a:lnTo>
                    <a:lnTo>
                      <a:pt x="328613" y="99746"/>
                    </a:lnTo>
                    <a:cubicBezTo>
                      <a:pt x="328613" y="120282"/>
                      <a:pt x="322763" y="128105"/>
                      <a:pt x="309111" y="128105"/>
                    </a:cubicBezTo>
                    <a:cubicBezTo>
                      <a:pt x="294484" y="128105"/>
                      <a:pt x="289609" y="120282"/>
                      <a:pt x="289609" y="99746"/>
                    </a:cubicBezTo>
                    <a:lnTo>
                      <a:pt x="289609" y="0"/>
                    </a:lnTo>
                    <a:lnTo>
                      <a:pt x="255480" y="0"/>
                    </a:lnTo>
                    <a:lnTo>
                      <a:pt x="255480" y="100724"/>
                    </a:lnTo>
                    <a:cubicBezTo>
                      <a:pt x="255480" y="137884"/>
                      <a:pt x="274007" y="157442"/>
                      <a:pt x="309111" y="157442"/>
                    </a:cubicBezTo>
                    <a:cubicBezTo>
                      <a:pt x="344215" y="157442"/>
                      <a:pt x="361767" y="138862"/>
                      <a:pt x="361767" y="1007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59" name="Google Shape;59;p2"/>
            <p:cNvGrpSpPr/>
            <p:nvPr/>
          </p:nvGrpSpPr>
          <p:grpSpPr>
            <a:xfrm>
              <a:off x="898297" y="4574127"/>
              <a:ext cx="765464" cy="118326"/>
              <a:chOff x="898297" y="4574127"/>
              <a:chExt cx="765464" cy="118326"/>
            </a:xfrm>
          </p:grpSpPr>
          <p:sp>
            <p:nvSpPr>
              <p:cNvPr id="60" name="Google Shape;60;p2"/>
              <p:cNvSpPr/>
              <p:nvPr/>
            </p:nvSpPr>
            <p:spPr>
              <a:xfrm>
                <a:off x="898297" y="4575105"/>
                <a:ext cx="67282" cy="115392"/>
              </a:xfrm>
              <a:custGeom>
                <a:rect b="b" l="l" r="r" t="t"/>
                <a:pathLst>
                  <a:path extrusionOk="0" h="115392" w="67282">
                    <a:moveTo>
                      <a:pt x="34129" y="115392"/>
                    </a:moveTo>
                    <a:lnTo>
                      <a:pt x="0" y="115392"/>
                    </a:lnTo>
                    <a:lnTo>
                      <a:pt x="0" y="1956"/>
                    </a:lnTo>
                    <a:lnTo>
                      <a:pt x="34129" y="1956"/>
                    </a:lnTo>
                    <a:lnTo>
                      <a:pt x="34129" y="16624"/>
                    </a:lnTo>
                    <a:cubicBezTo>
                      <a:pt x="39980" y="7823"/>
                      <a:pt x="48756" y="0"/>
                      <a:pt x="64358" y="0"/>
                    </a:cubicBezTo>
                    <a:cubicBezTo>
                      <a:pt x="64358" y="0"/>
                      <a:pt x="66308" y="0"/>
                      <a:pt x="66308" y="0"/>
                    </a:cubicBezTo>
                    <a:lnTo>
                      <a:pt x="67283" y="0"/>
                    </a:lnTo>
                    <a:lnTo>
                      <a:pt x="67283" y="28359"/>
                    </a:lnTo>
                    <a:lnTo>
                      <a:pt x="65333" y="28359"/>
                    </a:lnTo>
                    <a:cubicBezTo>
                      <a:pt x="64358" y="28359"/>
                      <a:pt x="60457" y="27381"/>
                      <a:pt x="59482" y="27381"/>
                    </a:cubicBezTo>
                    <a:cubicBezTo>
                      <a:pt x="45830" y="27381"/>
                      <a:pt x="37054" y="35204"/>
                      <a:pt x="34129" y="39116"/>
                    </a:cubicBezTo>
                    <a:lnTo>
                      <a:pt x="34129" y="1153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 name="Google Shape;61;p2"/>
              <p:cNvSpPr/>
              <p:nvPr/>
            </p:nvSpPr>
            <p:spPr>
              <a:xfrm>
                <a:off x="1182055"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 name="Google Shape;62;p2"/>
              <p:cNvSpPr/>
              <p:nvPr/>
            </p:nvSpPr>
            <p:spPr>
              <a:xfrm>
                <a:off x="1079668"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2"/>
              <p:cNvSpPr/>
              <p:nvPr/>
            </p:nvSpPr>
            <p:spPr>
              <a:xfrm>
                <a:off x="1291268" y="4574127"/>
                <a:ext cx="152117" cy="118325"/>
              </a:xfrm>
              <a:custGeom>
                <a:rect b="b" l="l" r="r" t="t"/>
                <a:pathLst>
                  <a:path extrusionOk="0" h="118325" w="152117">
                    <a:moveTo>
                      <a:pt x="152118" y="116370"/>
                    </a:moveTo>
                    <a:lnTo>
                      <a:pt x="118964" y="116370"/>
                    </a:lnTo>
                    <a:lnTo>
                      <a:pt x="118964" y="41072"/>
                    </a:lnTo>
                    <a:cubicBezTo>
                      <a:pt x="118964" y="32271"/>
                      <a:pt x="117014" y="29337"/>
                      <a:pt x="110188" y="29337"/>
                    </a:cubicBezTo>
                    <a:cubicBezTo>
                      <a:pt x="104337" y="29337"/>
                      <a:pt x="97511" y="34227"/>
                      <a:pt x="93611" y="39116"/>
                    </a:cubicBezTo>
                    <a:lnTo>
                      <a:pt x="93611" y="117348"/>
                    </a:lnTo>
                    <a:lnTo>
                      <a:pt x="59482" y="117348"/>
                    </a:lnTo>
                    <a:lnTo>
                      <a:pt x="59482" y="42050"/>
                    </a:lnTo>
                    <a:cubicBezTo>
                      <a:pt x="59482" y="33249"/>
                      <a:pt x="57532" y="30315"/>
                      <a:pt x="51681" y="30315"/>
                    </a:cubicBezTo>
                    <a:cubicBezTo>
                      <a:pt x="45830" y="30315"/>
                      <a:pt x="39005" y="35204"/>
                      <a:pt x="34129" y="40094"/>
                    </a:cubicBezTo>
                    <a:lnTo>
                      <a:pt x="34129" y="118326"/>
                    </a:lnTo>
                    <a:lnTo>
                      <a:pt x="0" y="118326"/>
                    </a:lnTo>
                    <a:lnTo>
                      <a:pt x="0" y="2934"/>
                    </a:lnTo>
                    <a:lnTo>
                      <a:pt x="34129" y="2934"/>
                    </a:lnTo>
                    <a:lnTo>
                      <a:pt x="34129" y="14669"/>
                    </a:lnTo>
                    <a:cubicBezTo>
                      <a:pt x="40955" y="6845"/>
                      <a:pt x="51681" y="0"/>
                      <a:pt x="65333" y="0"/>
                    </a:cubicBezTo>
                    <a:cubicBezTo>
                      <a:pt x="79959" y="0"/>
                      <a:pt x="87760" y="3912"/>
                      <a:pt x="91661" y="15646"/>
                    </a:cubicBezTo>
                    <a:cubicBezTo>
                      <a:pt x="98487" y="6845"/>
                      <a:pt x="110188" y="0"/>
                      <a:pt x="123840" y="0"/>
                    </a:cubicBezTo>
                    <a:cubicBezTo>
                      <a:pt x="142367" y="0"/>
                      <a:pt x="152118" y="9779"/>
                      <a:pt x="152118" y="31293"/>
                    </a:cubicBezTo>
                    <a:lnTo>
                      <a:pt x="152118" y="11637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2"/>
              <p:cNvSpPr/>
              <p:nvPr/>
            </p:nvSpPr>
            <p:spPr>
              <a:xfrm>
                <a:off x="1458012" y="4574127"/>
                <a:ext cx="96536" cy="117348"/>
              </a:xfrm>
              <a:custGeom>
                <a:rect b="b" l="l" r="r" t="t"/>
                <a:pathLst>
                  <a:path extrusionOk="0" h="117348" w="96536">
                    <a:moveTo>
                      <a:pt x="28278" y="117348"/>
                    </a:moveTo>
                    <a:cubicBezTo>
                      <a:pt x="9751" y="117348"/>
                      <a:pt x="0" y="107569"/>
                      <a:pt x="0" y="88011"/>
                    </a:cubicBezTo>
                    <a:cubicBezTo>
                      <a:pt x="0" y="64541"/>
                      <a:pt x="19502" y="49873"/>
                      <a:pt x="60457" y="42050"/>
                    </a:cubicBezTo>
                    <a:lnTo>
                      <a:pt x="60457" y="38138"/>
                    </a:lnTo>
                    <a:cubicBezTo>
                      <a:pt x="60457" y="29337"/>
                      <a:pt x="57532" y="26403"/>
                      <a:pt x="50706" y="26403"/>
                    </a:cubicBezTo>
                    <a:cubicBezTo>
                      <a:pt x="38029" y="26403"/>
                      <a:pt x="26328" y="34227"/>
                      <a:pt x="20477" y="38138"/>
                    </a:cubicBezTo>
                    <a:lnTo>
                      <a:pt x="4876" y="17602"/>
                    </a:lnTo>
                    <a:cubicBezTo>
                      <a:pt x="18527" y="5867"/>
                      <a:pt x="37054" y="0"/>
                      <a:pt x="56557" y="0"/>
                    </a:cubicBezTo>
                    <a:cubicBezTo>
                      <a:pt x="81910" y="0"/>
                      <a:pt x="93611" y="10757"/>
                      <a:pt x="93611" y="37160"/>
                    </a:cubicBezTo>
                    <a:lnTo>
                      <a:pt x="93611" y="87033"/>
                    </a:lnTo>
                    <a:cubicBezTo>
                      <a:pt x="93611" y="101702"/>
                      <a:pt x="94586" y="108547"/>
                      <a:pt x="96536" y="114414"/>
                    </a:cubicBezTo>
                    <a:lnTo>
                      <a:pt x="96536" y="115392"/>
                    </a:lnTo>
                    <a:cubicBezTo>
                      <a:pt x="96536" y="115392"/>
                      <a:pt x="63382" y="115392"/>
                      <a:pt x="63382" y="115392"/>
                    </a:cubicBezTo>
                    <a:cubicBezTo>
                      <a:pt x="62407" y="112459"/>
                      <a:pt x="61432" y="108547"/>
                      <a:pt x="61432" y="103657"/>
                    </a:cubicBezTo>
                    <a:cubicBezTo>
                      <a:pt x="51681" y="113436"/>
                      <a:pt x="40955" y="117348"/>
                      <a:pt x="28278" y="117348"/>
                    </a:cubicBezTo>
                    <a:close/>
                    <a:moveTo>
                      <a:pt x="60457" y="60630"/>
                    </a:moveTo>
                    <a:cubicBezTo>
                      <a:pt x="40955" y="64541"/>
                      <a:pt x="32179" y="71387"/>
                      <a:pt x="32179" y="82144"/>
                    </a:cubicBezTo>
                    <a:cubicBezTo>
                      <a:pt x="32179" y="88989"/>
                      <a:pt x="35104" y="91923"/>
                      <a:pt x="41930" y="91923"/>
                    </a:cubicBezTo>
                    <a:cubicBezTo>
                      <a:pt x="48756" y="91923"/>
                      <a:pt x="54606" y="88989"/>
                      <a:pt x="60457" y="84099"/>
                    </a:cubicBezTo>
                    <a:lnTo>
                      <a:pt x="60457" y="6063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2"/>
              <p:cNvSpPr/>
              <p:nvPr/>
            </p:nvSpPr>
            <p:spPr>
              <a:xfrm>
                <a:off x="971430" y="4575105"/>
                <a:ext cx="99461" cy="117347"/>
              </a:xfrm>
              <a:custGeom>
                <a:rect b="b" l="l" r="r" t="t"/>
                <a:pathLst>
                  <a:path extrusionOk="0" h="117347"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4668"/>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6055"/>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2"/>
              <p:cNvSpPr/>
              <p:nvPr/>
            </p:nvSpPr>
            <p:spPr>
              <a:xfrm>
                <a:off x="1571126" y="4575105"/>
                <a:ext cx="92635" cy="114414"/>
              </a:xfrm>
              <a:custGeom>
                <a:rect b="b" l="l" r="r" t="t"/>
                <a:pathLst>
                  <a:path extrusionOk="0" h="114414" w="92635">
                    <a:moveTo>
                      <a:pt x="64357" y="0"/>
                    </a:moveTo>
                    <a:cubicBezTo>
                      <a:pt x="51681" y="0"/>
                      <a:pt x="40955" y="6845"/>
                      <a:pt x="34129" y="13691"/>
                    </a:cubicBezTo>
                    <a:lnTo>
                      <a:pt x="34129" y="1956"/>
                    </a:lnTo>
                    <a:lnTo>
                      <a:pt x="0" y="1956"/>
                    </a:lnTo>
                    <a:lnTo>
                      <a:pt x="0" y="114414"/>
                    </a:lnTo>
                    <a:lnTo>
                      <a:pt x="34129" y="114414"/>
                    </a:lnTo>
                    <a:lnTo>
                      <a:pt x="34129" y="37160"/>
                    </a:lnTo>
                    <a:cubicBezTo>
                      <a:pt x="40955" y="31293"/>
                      <a:pt x="45830" y="28359"/>
                      <a:pt x="50706" y="28359"/>
                    </a:cubicBezTo>
                    <a:cubicBezTo>
                      <a:pt x="54606" y="28359"/>
                      <a:pt x="58507" y="29337"/>
                      <a:pt x="58507" y="39116"/>
                    </a:cubicBezTo>
                    <a:lnTo>
                      <a:pt x="58507" y="114414"/>
                    </a:lnTo>
                    <a:lnTo>
                      <a:pt x="92636" y="114414"/>
                    </a:lnTo>
                    <a:lnTo>
                      <a:pt x="92636" y="30315"/>
                    </a:lnTo>
                    <a:cubicBezTo>
                      <a:pt x="92636" y="9779"/>
                      <a:pt x="82885" y="0"/>
                      <a:pt x="6435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7" name="Google Shape;67;p2"/>
            <p:cNvSpPr/>
            <p:nvPr/>
          </p:nvSpPr>
          <p:spPr>
            <a:xfrm>
              <a:off x="650618" y="4732547"/>
              <a:ext cx="112138" cy="159397"/>
            </a:xfrm>
            <a:custGeom>
              <a:rect b="b" l="l" r="r" t="t"/>
              <a:pathLst>
                <a:path extrusionOk="0" h="159397" w="112138">
                  <a:moveTo>
                    <a:pt x="67283" y="64541"/>
                  </a:moveTo>
                  <a:lnTo>
                    <a:pt x="64358" y="63564"/>
                  </a:lnTo>
                  <a:cubicBezTo>
                    <a:pt x="50706" y="57696"/>
                    <a:pt x="40955" y="51829"/>
                    <a:pt x="40955" y="42050"/>
                  </a:cubicBezTo>
                  <a:cubicBezTo>
                    <a:pt x="40955" y="34227"/>
                    <a:pt x="46805" y="29337"/>
                    <a:pt x="55582" y="29337"/>
                  </a:cubicBezTo>
                  <a:cubicBezTo>
                    <a:pt x="66308" y="29337"/>
                    <a:pt x="74109" y="36182"/>
                    <a:pt x="80934" y="49873"/>
                  </a:cubicBezTo>
                  <a:lnTo>
                    <a:pt x="81910" y="51829"/>
                  </a:lnTo>
                  <a:lnTo>
                    <a:pt x="109213" y="37160"/>
                  </a:lnTo>
                  <a:lnTo>
                    <a:pt x="108238" y="35204"/>
                  </a:lnTo>
                  <a:cubicBezTo>
                    <a:pt x="97511" y="11735"/>
                    <a:pt x="79959" y="0"/>
                    <a:pt x="55582" y="0"/>
                  </a:cubicBezTo>
                  <a:cubicBezTo>
                    <a:pt x="26328" y="0"/>
                    <a:pt x="5851" y="18580"/>
                    <a:pt x="5851" y="44006"/>
                  </a:cubicBezTo>
                  <a:cubicBezTo>
                    <a:pt x="5851" y="75298"/>
                    <a:pt x="30229" y="85077"/>
                    <a:pt x="49731" y="93878"/>
                  </a:cubicBezTo>
                  <a:lnTo>
                    <a:pt x="50706" y="94856"/>
                  </a:lnTo>
                  <a:cubicBezTo>
                    <a:pt x="66308" y="101702"/>
                    <a:pt x="76059" y="106591"/>
                    <a:pt x="76059" y="117348"/>
                  </a:cubicBezTo>
                  <a:cubicBezTo>
                    <a:pt x="76059" y="127127"/>
                    <a:pt x="69233" y="132017"/>
                    <a:pt x="58507" y="132017"/>
                  </a:cubicBezTo>
                  <a:cubicBezTo>
                    <a:pt x="42905" y="132017"/>
                    <a:pt x="34129" y="119304"/>
                    <a:pt x="29253" y="109525"/>
                  </a:cubicBezTo>
                  <a:lnTo>
                    <a:pt x="28278" y="107569"/>
                  </a:lnTo>
                  <a:lnTo>
                    <a:pt x="0" y="120282"/>
                  </a:lnTo>
                  <a:lnTo>
                    <a:pt x="975" y="122238"/>
                  </a:lnTo>
                  <a:cubicBezTo>
                    <a:pt x="12676" y="147663"/>
                    <a:pt x="32179" y="159398"/>
                    <a:pt x="59482" y="159398"/>
                  </a:cubicBezTo>
                  <a:cubicBezTo>
                    <a:pt x="84835" y="159398"/>
                    <a:pt x="112138" y="145707"/>
                    <a:pt x="112138" y="114414"/>
                  </a:cubicBezTo>
                  <a:cubicBezTo>
                    <a:pt x="111163" y="83122"/>
                    <a:pt x="86785" y="72365"/>
                    <a:pt x="67283" y="645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2"/>
            <p:cNvSpPr/>
            <p:nvPr/>
          </p:nvSpPr>
          <p:spPr>
            <a:xfrm>
              <a:off x="77640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2" y="27381"/>
                    <a:pt x="59482" y="30315"/>
                    <a:pt x="63382" y="44006"/>
                  </a:cubicBezTo>
                  <a:lnTo>
                    <a:pt x="63382" y="45961"/>
                  </a:lnTo>
                  <a:lnTo>
                    <a:pt x="94586" y="39116"/>
                  </a:lnTo>
                  <a:lnTo>
                    <a:pt x="93611" y="37160"/>
                  </a:lnTo>
                  <a:cubicBezTo>
                    <a:pt x="89711" y="21514"/>
                    <a:pt x="80935" y="0"/>
                    <a:pt x="49731" y="0"/>
                  </a:cubicBezTo>
                  <a:cubicBezTo>
                    <a:pt x="25353" y="0"/>
                    <a:pt x="0" y="15646"/>
                    <a:pt x="0" y="58674"/>
                  </a:cubicBezTo>
                  <a:cubicBezTo>
                    <a:pt x="0" y="101702"/>
                    <a:pt x="25353" y="117348"/>
                    <a:pt x="48756" y="117348"/>
                  </a:cubicBezTo>
                  <a:cubicBezTo>
                    <a:pt x="72158"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 name="Google Shape;69;p2"/>
            <p:cNvSpPr/>
            <p:nvPr/>
          </p:nvSpPr>
          <p:spPr>
            <a:xfrm>
              <a:off x="885620" y="4729613"/>
              <a:ext cx="92635" cy="160375"/>
            </a:xfrm>
            <a:custGeom>
              <a:rect b="b" l="l" r="r" t="t"/>
              <a:pathLst>
                <a:path extrusionOk="0" h="160375" w="92635">
                  <a:moveTo>
                    <a:pt x="64358" y="44006"/>
                  </a:moveTo>
                  <a:cubicBezTo>
                    <a:pt x="51681" y="44006"/>
                    <a:pt x="40955" y="50851"/>
                    <a:pt x="34129" y="57696"/>
                  </a:cubicBezTo>
                  <a:lnTo>
                    <a:pt x="34129" y="0"/>
                  </a:lnTo>
                  <a:lnTo>
                    <a:pt x="0" y="4890"/>
                  </a:lnTo>
                  <a:lnTo>
                    <a:pt x="0" y="160376"/>
                  </a:lnTo>
                  <a:lnTo>
                    <a:pt x="34129" y="160376"/>
                  </a:lnTo>
                  <a:lnTo>
                    <a:pt x="34129" y="83122"/>
                  </a:lnTo>
                  <a:cubicBezTo>
                    <a:pt x="40955" y="77254"/>
                    <a:pt x="45830" y="74320"/>
                    <a:pt x="50706" y="74320"/>
                  </a:cubicBezTo>
                  <a:cubicBezTo>
                    <a:pt x="54606" y="74320"/>
                    <a:pt x="58507" y="75298"/>
                    <a:pt x="58507" y="85077"/>
                  </a:cubicBezTo>
                  <a:lnTo>
                    <a:pt x="58507" y="160376"/>
                  </a:lnTo>
                  <a:lnTo>
                    <a:pt x="92636" y="160376"/>
                  </a:lnTo>
                  <a:lnTo>
                    <a:pt x="92636" y="74320"/>
                  </a:lnTo>
                  <a:cubicBezTo>
                    <a:pt x="92636" y="54762"/>
                    <a:pt x="82885" y="44006"/>
                    <a:pt x="64358" y="440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 name="Google Shape;70;p2"/>
            <p:cNvSpPr/>
            <p:nvPr/>
          </p:nvSpPr>
          <p:spPr>
            <a:xfrm>
              <a:off x="990933"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2"/>
            <p:cNvSpPr/>
            <p:nvPr/>
          </p:nvSpPr>
          <p:spPr>
            <a:xfrm>
              <a:off x="1102096"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3134"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 name="Google Shape;72;p2"/>
            <p:cNvSpPr/>
            <p:nvPr/>
          </p:nvSpPr>
          <p:spPr>
            <a:xfrm>
              <a:off x="1284442" y="4773619"/>
              <a:ext cx="99487" cy="117348"/>
            </a:xfrm>
            <a:custGeom>
              <a:rect b="b" l="l" r="r" t="t"/>
              <a:pathLst>
                <a:path extrusionOk="0" h="117348" w="99487">
                  <a:moveTo>
                    <a:pt x="49731" y="0"/>
                  </a:moveTo>
                  <a:cubicBezTo>
                    <a:pt x="12677" y="0"/>
                    <a:pt x="0" y="30315"/>
                    <a:pt x="0" y="58674"/>
                  </a:cubicBezTo>
                  <a:cubicBezTo>
                    <a:pt x="0" y="101702"/>
                    <a:pt x="25353" y="117348"/>
                    <a:pt x="49731" y="117348"/>
                  </a:cubicBezTo>
                  <a:cubicBezTo>
                    <a:pt x="74109" y="117348"/>
                    <a:pt x="99462" y="101702"/>
                    <a:pt x="99462" y="58674"/>
                  </a:cubicBezTo>
                  <a:cubicBezTo>
                    <a:pt x="100437"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 name="Google Shape;73;p2"/>
            <p:cNvSpPr/>
            <p:nvPr/>
          </p:nvSpPr>
          <p:spPr>
            <a:xfrm>
              <a:off x="1390729" y="4733525"/>
              <a:ext cx="69233" cy="156464"/>
            </a:xfrm>
            <a:custGeom>
              <a:rect b="b" l="l" r="r" t="t"/>
              <a:pathLst>
                <a:path extrusionOk="0" h="156464" w="69233">
                  <a:moveTo>
                    <a:pt x="51681" y="0"/>
                  </a:moveTo>
                  <a:cubicBezTo>
                    <a:pt x="19502" y="0"/>
                    <a:pt x="15602" y="18580"/>
                    <a:pt x="15602" y="35204"/>
                  </a:cubicBezTo>
                  <a:lnTo>
                    <a:pt x="15602" y="43028"/>
                  </a:lnTo>
                  <a:lnTo>
                    <a:pt x="0" y="43028"/>
                  </a:lnTo>
                  <a:lnTo>
                    <a:pt x="0" y="69431"/>
                  </a:lnTo>
                  <a:lnTo>
                    <a:pt x="15602" y="69431"/>
                  </a:lnTo>
                  <a:lnTo>
                    <a:pt x="15602" y="156464"/>
                  </a:lnTo>
                  <a:lnTo>
                    <a:pt x="49731" y="156464"/>
                  </a:lnTo>
                  <a:lnTo>
                    <a:pt x="49731" y="69431"/>
                  </a:lnTo>
                  <a:lnTo>
                    <a:pt x="69233" y="69431"/>
                  </a:lnTo>
                  <a:lnTo>
                    <a:pt x="69233" y="43028"/>
                  </a:lnTo>
                  <a:lnTo>
                    <a:pt x="49731" y="43028"/>
                  </a:lnTo>
                  <a:lnTo>
                    <a:pt x="49731" y="36182"/>
                  </a:lnTo>
                  <a:cubicBezTo>
                    <a:pt x="49731" y="28359"/>
                    <a:pt x="53631" y="26403"/>
                    <a:pt x="60457" y="26403"/>
                  </a:cubicBezTo>
                  <a:cubicBezTo>
                    <a:pt x="62407" y="26403"/>
                    <a:pt x="66308" y="26403"/>
                    <a:pt x="67283" y="27381"/>
                  </a:cubicBezTo>
                  <a:lnTo>
                    <a:pt x="69233" y="27381"/>
                  </a:lnTo>
                  <a:lnTo>
                    <a:pt x="69233" y="978"/>
                  </a:lnTo>
                  <a:lnTo>
                    <a:pt x="68258" y="978"/>
                  </a:lnTo>
                  <a:cubicBezTo>
                    <a:pt x="66308" y="0"/>
                    <a:pt x="56557" y="0"/>
                    <a:pt x="5168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 name="Google Shape;74;p2"/>
            <p:cNvSpPr/>
            <p:nvPr/>
          </p:nvSpPr>
          <p:spPr>
            <a:xfrm>
              <a:off x="1501892" y="4733525"/>
              <a:ext cx="135540" cy="155486"/>
            </a:xfrm>
            <a:custGeom>
              <a:rect b="b" l="l" r="r" t="t"/>
              <a:pathLst>
                <a:path extrusionOk="0" h="155486" w="135540">
                  <a:moveTo>
                    <a:pt x="68258" y="101702"/>
                  </a:moveTo>
                  <a:lnTo>
                    <a:pt x="42905" y="0"/>
                  </a:lnTo>
                  <a:lnTo>
                    <a:pt x="0" y="0"/>
                  </a:lnTo>
                  <a:lnTo>
                    <a:pt x="0" y="155486"/>
                  </a:lnTo>
                  <a:lnTo>
                    <a:pt x="29253" y="155486"/>
                  </a:lnTo>
                  <a:lnTo>
                    <a:pt x="29253" y="58674"/>
                  </a:lnTo>
                  <a:cubicBezTo>
                    <a:pt x="31204" y="65519"/>
                    <a:pt x="53631" y="155486"/>
                    <a:pt x="53631" y="155486"/>
                  </a:cubicBezTo>
                  <a:lnTo>
                    <a:pt x="79959" y="155486"/>
                  </a:lnTo>
                  <a:cubicBezTo>
                    <a:pt x="79959" y="155486"/>
                    <a:pt x="102387" y="67475"/>
                    <a:pt x="104337" y="59652"/>
                  </a:cubicBezTo>
                  <a:lnTo>
                    <a:pt x="104337" y="155486"/>
                  </a:lnTo>
                  <a:lnTo>
                    <a:pt x="135541" y="155486"/>
                  </a:lnTo>
                  <a:lnTo>
                    <a:pt x="135541" y="0"/>
                  </a:lnTo>
                  <a:lnTo>
                    <a:pt x="91661" y="0"/>
                  </a:lnTo>
                  <a:lnTo>
                    <a:pt x="68258" y="10170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 name="Google Shape;75;p2"/>
            <p:cNvSpPr/>
            <p:nvPr/>
          </p:nvSpPr>
          <p:spPr>
            <a:xfrm>
              <a:off x="1652060" y="4772641"/>
              <a:ext cx="94586" cy="117348"/>
            </a:xfrm>
            <a:custGeom>
              <a:rect b="b" l="l" r="r" t="t"/>
              <a:pathLst>
                <a:path extrusionOk="0" h="117348" w="94586">
                  <a:moveTo>
                    <a:pt x="73134" y="78232"/>
                  </a:move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5298"/>
                  </a:lnTo>
                  <a:lnTo>
                    <a:pt x="73134" y="78232"/>
                  </a:lnTo>
                  <a:close/>
                  <a:moveTo>
                    <a:pt x="35104" y="47917"/>
                  </a:moveTo>
                  <a:cubicBezTo>
                    <a:pt x="36079" y="38138"/>
                    <a:pt x="39980" y="28359"/>
                    <a:pt x="49731" y="28359"/>
                  </a:cubicBezTo>
                  <a:cubicBezTo>
                    <a:pt x="54606" y="28359"/>
                    <a:pt x="62407" y="30315"/>
                    <a:pt x="63382" y="47917"/>
                  </a:cubicBezTo>
                  <a:lnTo>
                    <a:pt x="35104"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 name="Google Shape;76;p2"/>
            <p:cNvSpPr/>
            <p:nvPr/>
          </p:nvSpPr>
          <p:spPr>
            <a:xfrm>
              <a:off x="1762248" y="4733525"/>
              <a:ext cx="101411" cy="157441"/>
            </a:xfrm>
            <a:custGeom>
              <a:rect b="b" l="l" r="r" t="t"/>
              <a:pathLst>
                <a:path extrusionOk="0" h="157441" w="101411">
                  <a:moveTo>
                    <a:pt x="96536" y="127127"/>
                  </a:moveTo>
                  <a:lnTo>
                    <a:pt x="96536" y="0"/>
                  </a:lnTo>
                  <a:lnTo>
                    <a:pt x="62407" y="0"/>
                  </a:lnTo>
                  <a:lnTo>
                    <a:pt x="62407" y="50851"/>
                  </a:lnTo>
                  <a:cubicBezTo>
                    <a:pt x="55581" y="44006"/>
                    <a:pt x="46806" y="40094"/>
                    <a:pt x="37054" y="40094"/>
                  </a:cubicBezTo>
                  <a:cubicBezTo>
                    <a:pt x="13652" y="40094"/>
                    <a:pt x="0" y="61608"/>
                    <a:pt x="0" y="99746"/>
                  </a:cubicBezTo>
                  <a:cubicBezTo>
                    <a:pt x="0" y="147663"/>
                    <a:pt x="20477" y="157442"/>
                    <a:pt x="37054" y="157442"/>
                  </a:cubicBezTo>
                  <a:cubicBezTo>
                    <a:pt x="47781" y="157442"/>
                    <a:pt x="56557" y="153530"/>
                    <a:pt x="63382" y="145707"/>
                  </a:cubicBezTo>
                  <a:cubicBezTo>
                    <a:pt x="63382" y="148641"/>
                    <a:pt x="64358" y="152552"/>
                    <a:pt x="65333" y="154508"/>
                  </a:cubicBezTo>
                  <a:lnTo>
                    <a:pt x="66308" y="155486"/>
                  </a:lnTo>
                  <a:lnTo>
                    <a:pt x="101412" y="155486"/>
                  </a:lnTo>
                  <a:lnTo>
                    <a:pt x="100437" y="152552"/>
                  </a:lnTo>
                  <a:cubicBezTo>
                    <a:pt x="97511" y="147663"/>
                    <a:pt x="96536" y="139840"/>
                    <a:pt x="96536" y="127127"/>
                  </a:cubicBezTo>
                  <a:close/>
                  <a:moveTo>
                    <a:pt x="62407" y="77254"/>
                  </a:moveTo>
                  <a:lnTo>
                    <a:pt x="62407" y="120282"/>
                  </a:lnTo>
                  <a:cubicBezTo>
                    <a:pt x="58507" y="124193"/>
                    <a:pt x="53631" y="129083"/>
                    <a:pt x="47781" y="129083"/>
                  </a:cubicBezTo>
                  <a:cubicBezTo>
                    <a:pt x="41930" y="129083"/>
                    <a:pt x="33154" y="126149"/>
                    <a:pt x="33154" y="98768"/>
                  </a:cubicBezTo>
                  <a:cubicBezTo>
                    <a:pt x="33154" y="72365"/>
                    <a:pt x="39980" y="69431"/>
                    <a:pt x="47781" y="69431"/>
                  </a:cubicBezTo>
                  <a:cubicBezTo>
                    <a:pt x="52656" y="69431"/>
                    <a:pt x="56557" y="72365"/>
                    <a:pt x="62407" y="77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 name="Google Shape;77;p2"/>
            <p:cNvSpPr/>
            <p:nvPr/>
          </p:nvSpPr>
          <p:spPr>
            <a:xfrm>
              <a:off x="1879262"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 name="Google Shape;78;p2"/>
            <p:cNvSpPr/>
            <p:nvPr/>
          </p:nvSpPr>
          <p:spPr>
            <a:xfrm>
              <a:off x="1879262"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 name="Google Shape;79;p2"/>
            <p:cNvSpPr/>
            <p:nvPr/>
          </p:nvSpPr>
          <p:spPr>
            <a:xfrm>
              <a:off x="192801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1" y="27381"/>
                    <a:pt x="59482" y="30315"/>
                    <a:pt x="63382" y="44006"/>
                  </a:cubicBezTo>
                  <a:lnTo>
                    <a:pt x="63382" y="45961"/>
                  </a:lnTo>
                  <a:lnTo>
                    <a:pt x="94586" y="39116"/>
                  </a:lnTo>
                  <a:lnTo>
                    <a:pt x="93611" y="37160"/>
                  </a:lnTo>
                  <a:cubicBezTo>
                    <a:pt x="89710" y="21514"/>
                    <a:pt x="80935" y="0"/>
                    <a:pt x="49731" y="0"/>
                  </a:cubicBezTo>
                  <a:cubicBezTo>
                    <a:pt x="25353" y="0"/>
                    <a:pt x="0" y="15646"/>
                    <a:pt x="0" y="58674"/>
                  </a:cubicBezTo>
                  <a:cubicBezTo>
                    <a:pt x="0" y="101702"/>
                    <a:pt x="25353" y="117348"/>
                    <a:pt x="48756" y="117348"/>
                  </a:cubicBezTo>
                  <a:cubicBezTo>
                    <a:pt x="72159"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 name="Google Shape;80;p2"/>
            <p:cNvSpPr/>
            <p:nvPr/>
          </p:nvSpPr>
          <p:spPr>
            <a:xfrm>
              <a:off x="2036255"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 name="Google Shape;81;p2"/>
            <p:cNvSpPr/>
            <p:nvPr/>
          </p:nvSpPr>
          <p:spPr>
            <a:xfrm>
              <a:off x="2036255"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2"/>
            <p:cNvSpPr/>
            <p:nvPr/>
          </p:nvSpPr>
          <p:spPr>
            <a:xfrm>
              <a:off x="2091836" y="4773619"/>
              <a:ext cx="92635" cy="115392"/>
            </a:xfrm>
            <a:custGeom>
              <a:rect b="b" l="l" r="r" t="t"/>
              <a:pathLst>
                <a:path extrusionOk="0" h="115392" w="92635">
                  <a:moveTo>
                    <a:pt x="64358" y="0"/>
                  </a:moveTo>
                  <a:cubicBezTo>
                    <a:pt x="51681" y="0"/>
                    <a:pt x="40955" y="6845"/>
                    <a:pt x="34129" y="13691"/>
                  </a:cubicBezTo>
                  <a:lnTo>
                    <a:pt x="34129" y="1956"/>
                  </a:lnTo>
                  <a:lnTo>
                    <a:pt x="0" y="1956"/>
                  </a:lnTo>
                  <a:lnTo>
                    <a:pt x="0" y="115392"/>
                  </a:lnTo>
                  <a:lnTo>
                    <a:pt x="34129" y="115392"/>
                  </a:lnTo>
                  <a:lnTo>
                    <a:pt x="34129" y="38138"/>
                  </a:lnTo>
                  <a:cubicBezTo>
                    <a:pt x="40955" y="32271"/>
                    <a:pt x="45830" y="29337"/>
                    <a:pt x="50706" y="29337"/>
                  </a:cubicBezTo>
                  <a:cubicBezTo>
                    <a:pt x="54606" y="29337"/>
                    <a:pt x="58507" y="30315"/>
                    <a:pt x="58507" y="40094"/>
                  </a:cubicBezTo>
                  <a:lnTo>
                    <a:pt x="58507" y="115392"/>
                  </a:lnTo>
                  <a:lnTo>
                    <a:pt x="92636" y="115392"/>
                  </a:lnTo>
                  <a:lnTo>
                    <a:pt x="92636" y="30315"/>
                  </a:lnTo>
                  <a:cubicBezTo>
                    <a:pt x="92636" y="10757"/>
                    <a:pt x="82885" y="0"/>
                    <a:pt x="6435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 name="Google Shape;83;p2"/>
            <p:cNvSpPr/>
            <p:nvPr/>
          </p:nvSpPr>
          <p:spPr>
            <a:xfrm>
              <a:off x="2199099" y="4772641"/>
              <a:ext cx="94586" cy="117348"/>
            </a:xfrm>
            <a:custGeom>
              <a:rect b="b" l="l" r="r" t="t"/>
              <a:pathLst>
                <a:path extrusionOk="0" h="117348" w="94586">
                  <a:moveTo>
                    <a:pt x="74109" y="76276"/>
                  </a:moveTo>
                  <a:lnTo>
                    <a:pt x="73134" y="78232"/>
                  </a:ln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6276"/>
                  </a:lnTo>
                  <a:close/>
                  <a:moveTo>
                    <a:pt x="34129" y="47917"/>
                  </a:moveTo>
                  <a:cubicBezTo>
                    <a:pt x="35104" y="38138"/>
                    <a:pt x="39005" y="28359"/>
                    <a:pt x="48756" y="28359"/>
                  </a:cubicBezTo>
                  <a:cubicBezTo>
                    <a:pt x="53631" y="28359"/>
                    <a:pt x="61432" y="30315"/>
                    <a:pt x="62407" y="47917"/>
                  </a:cubicBezTo>
                  <a:lnTo>
                    <a:pt x="34129"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 name="Google Shape;84;p2"/>
            <p:cNvSpPr/>
            <p:nvPr/>
          </p:nvSpPr>
          <p:spPr>
            <a:xfrm>
              <a:off x="1213259" y="4733525"/>
              <a:ext cx="34128" cy="155486"/>
            </a:xfrm>
            <a:custGeom>
              <a:rect b="b" l="l" r="r" t="t"/>
              <a:pathLst>
                <a:path extrusionOk="0" h="155486" w="34128">
                  <a:moveTo>
                    <a:pt x="0" y="0"/>
                  </a:moveTo>
                  <a:lnTo>
                    <a:pt x="34129" y="0"/>
                  </a:lnTo>
                  <a:lnTo>
                    <a:pt x="34129" y="155486"/>
                  </a:lnTo>
                  <a:lnTo>
                    <a:pt x="0" y="15548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 name="Google Shape;85;p2"/>
            <p:cNvSpPr/>
            <p:nvPr/>
          </p:nvSpPr>
          <p:spPr>
            <a:xfrm>
              <a:off x="757880" y="4528166"/>
              <a:ext cx="118963" cy="164287"/>
            </a:xfrm>
            <a:custGeom>
              <a:rect b="b" l="l" r="r" t="t"/>
              <a:pathLst>
                <a:path extrusionOk="0" h="164287" w="118963">
                  <a:moveTo>
                    <a:pt x="64358" y="109525"/>
                  </a:moveTo>
                  <a:lnTo>
                    <a:pt x="86785" y="109525"/>
                  </a:lnTo>
                  <a:cubicBezTo>
                    <a:pt x="84835" y="127127"/>
                    <a:pt x="76059" y="136906"/>
                    <a:pt x="62407" y="136906"/>
                  </a:cubicBezTo>
                  <a:cubicBezTo>
                    <a:pt x="50706" y="136906"/>
                    <a:pt x="34129" y="131039"/>
                    <a:pt x="34129" y="82144"/>
                  </a:cubicBezTo>
                  <a:cubicBezTo>
                    <a:pt x="34129" y="47917"/>
                    <a:pt x="42905" y="30315"/>
                    <a:pt x="60457" y="30315"/>
                  </a:cubicBezTo>
                  <a:cubicBezTo>
                    <a:pt x="73134" y="30315"/>
                    <a:pt x="78984" y="38138"/>
                    <a:pt x="83860" y="58674"/>
                  </a:cubicBezTo>
                  <a:lnTo>
                    <a:pt x="116039" y="54762"/>
                  </a:lnTo>
                  <a:cubicBezTo>
                    <a:pt x="109213" y="16624"/>
                    <a:pt x="92636" y="0"/>
                    <a:pt x="62407" y="0"/>
                  </a:cubicBezTo>
                  <a:cubicBezTo>
                    <a:pt x="23403" y="0"/>
                    <a:pt x="0" y="30315"/>
                    <a:pt x="0" y="82144"/>
                  </a:cubicBezTo>
                  <a:cubicBezTo>
                    <a:pt x="0" y="134950"/>
                    <a:pt x="21453" y="164287"/>
                    <a:pt x="58507" y="164287"/>
                  </a:cubicBezTo>
                  <a:cubicBezTo>
                    <a:pt x="75084" y="164287"/>
                    <a:pt x="86785" y="155486"/>
                    <a:pt x="92636" y="145707"/>
                  </a:cubicBezTo>
                  <a:lnTo>
                    <a:pt x="92636" y="161354"/>
                  </a:lnTo>
                  <a:lnTo>
                    <a:pt x="118964" y="161354"/>
                  </a:lnTo>
                  <a:lnTo>
                    <a:pt x="118964" y="83122"/>
                  </a:lnTo>
                  <a:lnTo>
                    <a:pt x="65333" y="83122"/>
                  </a:lnTo>
                  <a:lnTo>
                    <a:pt x="65333" y="1095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Large Image">
  <p:cSld name="Text and Large Image">
    <p:spTree>
      <p:nvGrpSpPr>
        <p:cNvPr id="229" name="Shape 229"/>
        <p:cNvGrpSpPr/>
        <p:nvPr/>
      </p:nvGrpSpPr>
      <p:grpSpPr>
        <a:xfrm>
          <a:off x="0" y="0"/>
          <a:ext cx="0" cy="0"/>
          <a:chOff x="0" y="0"/>
          <a:chExt cx="0" cy="0"/>
        </a:xfrm>
      </p:grpSpPr>
      <p:sp>
        <p:nvSpPr>
          <p:cNvPr id="230" name="Google Shape;230;p11"/>
          <p:cNvSpPr txBox="1"/>
          <p:nvPr>
            <p:ph type="title"/>
          </p:nvPr>
        </p:nvSpPr>
        <p:spPr>
          <a:xfrm>
            <a:off x="326231" y="339586"/>
            <a:ext cx="2409990"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11"/>
          <p:cNvSpPr txBox="1"/>
          <p:nvPr>
            <p:ph idx="1" type="body"/>
          </p:nvPr>
        </p:nvSpPr>
        <p:spPr>
          <a:xfrm>
            <a:off x="323849" y="1572392"/>
            <a:ext cx="2412371" cy="26471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1100"/>
              <a:buNone/>
              <a:defRPr sz="1100">
                <a:solidFill>
                  <a:schemeClr val="accent1"/>
                </a:solidFill>
              </a:defRPr>
            </a:lvl1pPr>
            <a:lvl2pPr indent="-228600" lvl="1" marL="914400" algn="l">
              <a:lnSpc>
                <a:spcPct val="112000"/>
              </a:lnSpc>
              <a:spcBef>
                <a:spcPts val="0"/>
              </a:spcBef>
              <a:spcAft>
                <a:spcPts val="0"/>
              </a:spcAft>
              <a:buClr>
                <a:schemeClr val="dk1"/>
              </a:buClr>
              <a:buSzPts val="1050"/>
              <a:buNone/>
              <a:defRPr sz="105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2" name="Google Shape;232;p11"/>
          <p:cNvSpPr/>
          <p:nvPr>
            <p:ph idx="2" type="pic"/>
          </p:nvPr>
        </p:nvSpPr>
        <p:spPr>
          <a:xfrm>
            <a:off x="3036367" y="64295"/>
            <a:ext cx="6107634" cy="5079206"/>
          </a:xfrm>
          <a:prstGeom prst="rect">
            <a:avLst/>
          </a:prstGeom>
          <a:solidFill>
            <a:srgbClr val="D8D8D8"/>
          </a:solidFill>
          <a:ln>
            <a:noFill/>
          </a:ln>
        </p:spPr>
      </p:sp>
      <p:sp>
        <p:nvSpPr>
          <p:cNvPr id="233" name="Google Shape;233;p11"/>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4" name="Google Shape;234;p11"/>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ull Page Image">
  <p:cSld name="Text and Full Page Image">
    <p:spTree>
      <p:nvGrpSpPr>
        <p:cNvPr id="235" name="Shape 235"/>
        <p:cNvGrpSpPr/>
        <p:nvPr/>
      </p:nvGrpSpPr>
      <p:grpSpPr>
        <a:xfrm>
          <a:off x="0" y="0"/>
          <a:ext cx="0" cy="0"/>
          <a:chOff x="0" y="0"/>
          <a:chExt cx="0" cy="0"/>
        </a:xfrm>
      </p:grpSpPr>
      <p:sp>
        <p:nvSpPr>
          <p:cNvPr id="236" name="Google Shape;236;p12"/>
          <p:cNvSpPr/>
          <p:nvPr>
            <p:ph idx="2" type="pic"/>
          </p:nvPr>
        </p:nvSpPr>
        <p:spPr>
          <a:xfrm>
            <a:off x="0" y="64295"/>
            <a:ext cx="9144001" cy="5079206"/>
          </a:xfrm>
          <a:prstGeom prst="rect">
            <a:avLst/>
          </a:prstGeom>
          <a:solidFill>
            <a:srgbClr val="D8D8D8"/>
          </a:solidFill>
          <a:ln>
            <a:noFill/>
          </a:ln>
        </p:spPr>
      </p:sp>
      <p:sp>
        <p:nvSpPr>
          <p:cNvPr id="237" name="Google Shape;237;p12"/>
          <p:cNvSpPr txBox="1"/>
          <p:nvPr>
            <p:ph type="title"/>
          </p:nvPr>
        </p:nvSpPr>
        <p:spPr>
          <a:xfrm>
            <a:off x="326231" y="339586"/>
            <a:ext cx="6547104"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12"/>
          <p:cNvSpPr txBox="1"/>
          <p:nvPr>
            <p:ph idx="1" type="body"/>
          </p:nvPr>
        </p:nvSpPr>
        <p:spPr>
          <a:xfrm>
            <a:off x="4899024" y="1542656"/>
            <a:ext cx="3978275" cy="2676918"/>
          </a:xfrm>
          <a:prstGeom prst="rect">
            <a:avLst/>
          </a:prstGeom>
          <a:noFill/>
          <a:ln>
            <a:noFill/>
          </a:ln>
        </p:spPr>
        <p:txBody>
          <a:bodyPr anchorCtr="0" anchor="t" bIns="0" lIns="0" spcFirstLastPara="1" rIns="0" wrap="square" tIns="0">
            <a:noAutofit/>
          </a:bodyPr>
          <a:lstStyle>
            <a:lvl1pPr indent="-228600" lvl="0" marL="457200" algn="l">
              <a:lnSpc>
                <a:spcPct val="82000"/>
              </a:lnSpc>
              <a:spcBef>
                <a:spcPts val="0"/>
              </a:spcBef>
              <a:spcAft>
                <a:spcPts val="0"/>
              </a:spcAft>
              <a:buClr>
                <a:schemeClr val="lt1"/>
              </a:buClr>
              <a:buSzPts val="3800"/>
              <a:buNone/>
              <a:defRPr sz="3800">
                <a:solidFill>
                  <a:schemeClr val="lt1"/>
                </a:solidFill>
              </a:defRPr>
            </a:lvl1pPr>
            <a:lvl2pPr indent="-228600" lvl="1" marL="914400" algn="l">
              <a:lnSpc>
                <a:spcPct val="115000"/>
              </a:lnSpc>
              <a:spcBef>
                <a:spcPts val="0"/>
              </a:spcBef>
              <a:spcAft>
                <a:spcPts val="0"/>
              </a:spcAft>
              <a:buClr>
                <a:schemeClr val="dk1"/>
              </a:buClr>
              <a:buSzPts val="1500"/>
              <a:buNone/>
              <a:defRPr/>
            </a:lvl2pPr>
            <a:lvl3pPr indent="-323850" lvl="2" marL="1371600" algn="l">
              <a:lnSpc>
                <a:spcPct val="115000"/>
              </a:lnSpc>
              <a:spcBef>
                <a:spcPts val="0"/>
              </a:spcBef>
              <a:spcAft>
                <a:spcPts val="0"/>
              </a:spcAft>
              <a:buClr>
                <a:schemeClr val="dk1"/>
              </a:buClr>
              <a:buSzPts val="1500"/>
              <a:buChar char="•"/>
              <a:defRPr/>
            </a:lvl3pPr>
            <a:lvl4pPr indent="-311150" lvl="3" marL="1828800" algn="l">
              <a:lnSpc>
                <a:spcPct val="115000"/>
              </a:lnSpc>
              <a:spcBef>
                <a:spcPts val="0"/>
              </a:spcBef>
              <a:spcAft>
                <a:spcPts val="0"/>
              </a:spcAft>
              <a:buClr>
                <a:schemeClr val="dk1"/>
              </a:buClr>
              <a:buSzPts val="1300"/>
              <a:buChar char="–"/>
              <a:defRPr/>
            </a:lvl4pPr>
            <a:lvl5pPr indent="-298450" lvl="4" marL="2286000" algn="l">
              <a:lnSpc>
                <a:spcPct val="115000"/>
              </a:lnSpc>
              <a:spcBef>
                <a:spcPts val="0"/>
              </a:spcBef>
              <a:spcAft>
                <a:spcPts val="0"/>
              </a:spcAft>
              <a:buClr>
                <a:schemeClr val="dk1"/>
              </a:buClr>
              <a:buSzPts val="11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9" name="Google Shape;239;p12"/>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0" name="Google Shape;240;p12"/>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241" name="Google Shape;241;p12"/>
          <p:cNvGrpSpPr/>
          <p:nvPr/>
        </p:nvGrpSpPr>
        <p:grpSpPr>
          <a:xfrm>
            <a:off x="278604" y="4554538"/>
            <a:ext cx="1331527" cy="342899"/>
            <a:chOff x="278604" y="4554538"/>
            <a:chExt cx="1331527" cy="342899"/>
          </a:xfrm>
        </p:grpSpPr>
        <p:grpSp>
          <p:nvGrpSpPr>
            <p:cNvPr id="242" name="Google Shape;242;p12"/>
            <p:cNvGrpSpPr/>
            <p:nvPr/>
          </p:nvGrpSpPr>
          <p:grpSpPr>
            <a:xfrm>
              <a:off x="278604" y="4554538"/>
              <a:ext cx="298793" cy="342426"/>
              <a:chOff x="278604" y="4554538"/>
              <a:chExt cx="298793" cy="342426"/>
            </a:xfrm>
          </p:grpSpPr>
          <p:grpSp>
            <p:nvGrpSpPr>
              <p:cNvPr id="243" name="Google Shape;243;p12"/>
              <p:cNvGrpSpPr/>
              <p:nvPr/>
            </p:nvGrpSpPr>
            <p:grpSpPr>
              <a:xfrm>
                <a:off x="278604" y="4554538"/>
                <a:ext cx="297174" cy="342426"/>
                <a:chOff x="278604" y="4554538"/>
                <a:chExt cx="297174" cy="342426"/>
              </a:xfrm>
            </p:grpSpPr>
            <p:sp>
              <p:nvSpPr>
                <p:cNvPr id="244" name="Google Shape;244;p12"/>
                <p:cNvSpPr/>
                <p:nvPr/>
              </p:nvSpPr>
              <p:spPr>
                <a:xfrm>
                  <a:off x="293446" y="4554538"/>
                  <a:ext cx="282332" cy="106045"/>
                </a:xfrm>
                <a:custGeom>
                  <a:rect b="b" l="l" r="r" t="t"/>
                  <a:pathLst>
                    <a:path extrusionOk="0" h="106045" w="282332">
                      <a:moveTo>
                        <a:pt x="282051" y="70485"/>
                      </a:moveTo>
                      <a:cubicBezTo>
                        <a:pt x="282051" y="70485"/>
                        <a:pt x="282685" y="70485"/>
                        <a:pt x="282051" y="70485"/>
                      </a:cubicBezTo>
                      <a:cubicBezTo>
                        <a:pt x="282051" y="69850"/>
                        <a:pt x="281418" y="69215"/>
                        <a:pt x="280152" y="67310"/>
                      </a:cubicBezTo>
                      <a:cubicBezTo>
                        <a:pt x="278885" y="65405"/>
                        <a:pt x="269388" y="52705"/>
                        <a:pt x="257357" y="41910"/>
                      </a:cubicBezTo>
                      <a:cubicBezTo>
                        <a:pt x="245960" y="31115"/>
                        <a:pt x="209868" y="0"/>
                        <a:pt x="152247" y="0"/>
                      </a:cubicBezTo>
                      <a:cubicBezTo>
                        <a:pt x="92727" y="0"/>
                        <a:pt x="52203" y="32385"/>
                        <a:pt x="31308" y="55880"/>
                      </a:cubicBezTo>
                      <a:cubicBezTo>
                        <a:pt x="11046" y="78740"/>
                        <a:pt x="915" y="104140"/>
                        <a:pt x="281" y="104775"/>
                      </a:cubicBezTo>
                      <a:cubicBezTo>
                        <a:pt x="281" y="105410"/>
                        <a:pt x="-352" y="105410"/>
                        <a:pt x="281" y="106045"/>
                      </a:cubicBezTo>
                      <a:cubicBezTo>
                        <a:pt x="915" y="106045"/>
                        <a:pt x="915" y="105410"/>
                        <a:pt x="915" y="104775"/>
                      </a:cubicBezTo>
                      <a:cubicBezTo>
                        <a:pt x="1548" y="104140"/>
                        <a:pt x="11679" y="80645"/>
                        <a:pt x="35107" y="61595"/>
                      </a:cubicBezTo>
                      <a:cubicBezTo>
                        <a:pt x="58535" y="42545"/>
                        <a:pt x="96526" y="20955"/>
                        <a:pt x="152880" y="20955"/>
                      </a:cubicBezTo>
                      <a:cubicBezTo>
                        <a:pt x="201003" y="20955"/>
                        <a:pt x="235195" y="38100"/>
                        <a:pt x="251025" y="47625"/>
                      </a:cubicBezTo>
                      <a:cubicBezTo>
                        <a:pt x="266855" y="57150"/>
                        <a:pt x="276986" y="66675"/>
                        <a:pt x="278885" y="68580"/>
                      </a:cubicBezTo>
                      <a:cubicBezTo>
                        <a:pt x="280785" y="69850"/>
                        <a:pt x="281418" y="69850"/>
                        <a:pt x="282051" y="70485"/>
                      </a:cubicBezTo>
                      <a:cubicBezTo>
                        <a:pt x="282051" y="70485"/>
                        <a:pt x="282051" y="70485"/>
                        <a:pt x="282051" y="7048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p12"/>
                <p:cNvSpPr/>
                <p:nvPr/>
              </p:nvSpPr>
              <p:spPr>
                <a:xfrm>
                  <a:off x="278604" y="4715192"/>
                  <a:ext cx="255736" cy="181772"/>
                </a:xfrm>
                <a:custGeom>
                  <a:rect b="b" l="l" r="r" t="t"/>
                  <a:pathLst>
                    <a:path extrusionOk="0" h="181772" w="255736">
                      <a:moveTo>
                        <a:pt x="1194" y="0"/>
                      </a:moveTo>
                      <a:cubicBezTo>
                        <a:pt x="1827" y="0"/>
                        <a:pt x="1827" y="0"/>
                        <a:pt x="1194" y="0"/>
                      </a:cubicBezTo>
                      <a:cubicBezTo>
                        <a:pt x="1827" y="635"/>
                        <a:pt x="1194" y="1270"/>
                        <a:pt x="1194" y="2540"/>
                      </a:cubicBezTo>
                      <a:cubicBezTo>
                        <a:pt x="1194" y="3810"/>
                        <a:pt x="-72" y="31750"/>
                        <a:pt x="14491" y="60960"/>
                      </a:cubicBezTo>
                      <a:cubicBezTo>
                        <a:pt x="29054" y="91440"/>
                        <a:pt x="55015" y="123190"/>
                        <a:pt x="96806" y="144145"/>
                      </a:cubicBezTo>
                      <a:cubicBezTo>
                        <a:pt x="136064" y="163195"/>
                        <a:pt x="174688" y="166370"/>
                        <a:pt x="203182" y="163195"/>
                      </a:cubicBezTo>
                      <a:cubicBezTo>
                        <a:pt x="231042" y="160020"/>
                        <a:pt x="251938" y="149860"/>
                        <a:pt x="254470" y="148590"/>
                      </a:cubicBezTo>
                      <a:cubicBezTo>
                        <a:pt x="255737" y="147955"/>
                        <a:pt x="255737" y="147955"/>
                        <a:pt x="255737" y="147955"/>
                      </a:cubicBezTo>
                      <a:cubicBezTo>
                        <a:pt x="255737" y="147955"/>
                        <a:pt x="255737" y="147955"/>
                        <a:pt x="255737" y="147955"/>
                      </a:cubicBezTo>
                      <a:cubicBezTo>
                        <a:pt x="255737" y="147955"/>
                        <a:pt x="255104" y="148590"/>
                        <a:pt x="254470" y="148590"/>
                      </a:cubicBezTo>
                      <a:cubicBezTo>
                        <a:pt x="253837" y="149225"/>
                        <a:pt x="252571" y="150495"/>
                        <a:pt x="250671" y="151765"/>
                      </a:cubicBezTo>
                      <a:cubicBezTo>
                        <a:pt x="247505" y="154305"/>
                        <a:pt x="241173" y="160020"/>
                        <a:pt x="219012" y="169545"/>
                      </a:cubicBezTo>
                      <a:cubicBezTo>
                        <a:pt x="187985" y="182880"/>
                        <a:pt x="135431" y="191135"/>
                        <a:pt x="83509" y="162560"/>
                      </a:cubicBezTo>
                      <a:cubicBezTo>
                        <a:pt x="33487" y="135255"/>
                        <a:pt x="11325" y="88265"/>
                        <a:pt x="3727" y="52705"/>
                      </a:cubicBezTo>
                      <a:cubicBezTo>
                        <a:pt x="-1972" y="25400"/>
                        <a:pt x="561" y="3175"/>
                        <a:pt x="561" y="1270"/>
                      </a:cubicBezTo>
                      <a:cubicBezTo>
                        <a:pt x="1194" y="635"/>
                        <a:pt x="1194" y="635"/>
                        <a:pt x="1194" y="0"/>
                      </a:cubicBezTo>
                      <a:cubicBezTo>
                        <a:pt x="1194" y="0"/>
                        <a:pt x="1194" y="0"/>
                        <a:pt x="119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6" name="Google Shape;246;p12"/>
              <p:cNvSpPr/>
              <p:nvPr/>
            </p:nvSpPr>
            <p:spPr>
              <a:xfrm>
                <a:off x="342484" y="4665663"/>
                <a:ext cx="234913" cy="102234"/>
              </a:xfrm>
              <a:custGeom>
                <a:rect b="b" l="l" r="r" t="t"/>
                <a:pathLst>
                  <a:path extrusionOk="0" h="102234" w="234913">
                    <a:moveTo>
                      <a:pt x="131071" y="100330"/>
                    </a:moveTo>
                    <a:lnTo>
                      <a:pt x="131071" y="60960"/>
                    </a:lnTo>
                    <a:lnTo>
                      <a:pt x="159564" y="0"/>
                    </a:lnTo>
                    <a:lnTo>
                      <a:pt x="137402" y="0"/>
                    </a:lnTo>
                    <a:lnTo>
                      <a:pt x="120306" y="40005"/>
                    </a:lnTo>
                    <a:lnTo>
                      <a:pt x="103210" y="0"/>
                    </a:lnTo>
                    <a:lnTo>
                      <a:pt x="80415" y="0"/>
                    </a:lnTo>
                    <a:lnTo>
                      <a:pt x="108909" y="60960"/>
                    </a:lnTo>
                    <a:lnTo>
                      <a:pt x="108909" y="100330"/>
                    </a:lnTo>
                    <a:lnTo>
                      <a:pt x="131071" y="100330"/>
                    </a:lnTo>
                    <a:close/>
                    <a:moveTo>
                      <a:pt x="53188" y="57785"/>
                    </a:moveTo>
                    <a:cubicBezTo>
                      <a:pt x="46223" y="43815"/>
                      <a:pt x="24061" y="2540"/>
                      <a:pt x="22795" y="635"/>
                    </a:cubicBezTo>
                    <a:lnTo>
                      <a:pt x="22795" y="0"/>
                    </a:lnTo>
                    <a:lnTo>
                      <a:pt x="0" y="0"/>
                    </a:lnTo>
                    <a:lnTo>
                      <a:pt x="0" y="100965"/>
                    </a:lnTo>
                    <a:lnTo>
                      <a:pt x="20262" y="100965"/>
                    </a:lnTo>
                    <a:lnTo>
                      <a:pt x="20262" y="41275"/>
                    </a:lnTo>
                    <a:cubicBezTo>
                      <a:pt x="27860" y="55245"/>
                      <a:pt x="51922" y="97790"/>
                      <a:pt x="53188" y="100330"/>
                    </a:cubicBezTo>
                    <a:lnTo>
                      <a:pt x="53821" y="100965"/>
                    </a:lnTo>
                    <a:lnTo>
                      <a:pt x="74083" y="100965"/>
                    </a:lnTo>
                    <a:lnTo>
                      <a:pt x="74083" y="0"/>
                    </a:lnTo>
                    <a:lnTo>
                      <a:pt x="53821" y="0"/>
                    </a:lnTo>
                    <a:lnTo>
                      <a:pt x="53821" y="57785"/>
                    </a:lnTo>
                    <a:close/>
                    <a:moveTo>
                      <a:pt x="234914" y="65405"/>
                    </a:moveTo>
                    <a:lnTo>
                      <a:pt x="234914" y="0"/>
                    </a:lnTo>
                    <a:lnTo>
                      <a:pt x="213385" y="0"/>
                    </a:lnTo>
                    <a:lnTo>
                      <a:pt x="213385" y="64770"/>
                    </a:lnTo>
                    <a:cubicBezTo>
                      <a:pt x="213385" y="78105"/>
                      <a:pt x="209586" y="83185"/>
                      <a:pt x="200722" y="83185"/>
                    </a:cubicBezTo>
                    <a:cubicBezTo>
                      <a:pt x="191224" y="83185"/>
                      <a:pt x="188058" y="78105"/>
                      <a:pt x="188058" y="64770"/>
                    </a:cubicBezTo>
                    <a:lnTo>
                      <a:pt x="188058" y="0"/>
                    </a:lnTo>
                    <a:lnTo>
                      <a:pt x="165896" y="0"/>
                    </a:lnTo>
                    <a:lnTo>
                      <a:pt x="165896" y="65405"/>
                    </a:lnTo>
                    <a:cubicBezTo>
                      <a:pt x="165896" y="89535"/>
                      <a:pt x="177927" y="102235"/>
                      <a:pt x="200722" y="102235"/>
                    </a:cubicBezTo>
                    <a:cubicBezTo>
                      <a:pt x="223516" y="102235"/>
                      <a:pt x="234914" y="90170"/>
                      <a:pt x="234914" y="654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47" name="Google Shape;247;p12"/>
            <p:cNvGrpSpPr/>
            <p:nvPr/>
          </p:nvGrpSpPr>
          <p:grpSpPr>
            <a:xfrm>
              <a:off x="704036" y="4691063"/>
              <a:ext cx="497054" cy="76834"/>
              <a:chOff x="704036" y="4691063"/>
              <a:chExt cx="497054" cy="76834"/>
            </a:xfrm>
          </p:grpSpPr>
          <p:sp>
            <p:nvSpPr>
              <p:cNvPr id="248" name="Google Shape;248;p12"/>
              <p:cNvSpPr/>
              <p:nvPr/>
            </p:nvSpPr>
            <p:spPr>
              <a:xfrm>
                <a:off x="704036" y="4691698"/>
                <a:ext cx="43690" cy="74930"/>
              </a:xfrm>
              <a:custGeom>
                <a:rect b="b" l="l" r="r" t="t"/>
                <a:pathLst>
                  <a:path extrusionOk="0" h="74930" w="43690">
                    <a:moveTo>
                      <a:pt x="22162" y="74930"/>
                    </a:moveTo>
                    <a:lnTo>
                      <a:pt x="0" y="74930"/>
                    </a:lnTo>
                    <a:lnTo>
                      <a:pt x="0" y="1270"/>
                    </a:lnTo>
                    <a:lnTo>
                      <a:pt x="22162" y="1270"/>
                    </a:lnTo>
                    <a:lnTo>
                      <a:pt x="22162" y="10795"/>
                    </a:lnTo>
                    <a:cubicBezTo>
                      <a:pt x="25961" y="5080"/>
                      <a:pt x="31660" y="0"/>
                      <a:pt x="41791" y="0"/>
                    </a:cubicBezTo>
                    <a:cubicBezTo>
                      <a:pt x="41791" y="0"/>
                      <a:pt x="43057" y="0"/>
                      <a:pt x="43057" y="0"/>
                    </a:cubicBezTo>
                    <a:lnTo>
                      <a:pt x="43690" y="0"/>
                    </a:lnTo>
                    <a:lnTo>
                      <a:pt x="43690" y="18415"/>
                    </a:lnTo>
                    <a:lnTo>
                      <a:pt x="42424" y="18415"/>
                    </a:lnTo>
                    <a:cubicBezTo>
                      <a:pt x="41791" y="18415"/>
                      <a:pt x="39258" y="17780"/>
                      <a:pt x="38625" y="17780"/>
                    </a:cubicBezTo>
                    <a:cubicBezTo>
                      <a:pt x="29760" y="17780"/>
                      <a:pt x="24061" y="22860"/>
                      <a:pt x="22162" y="25400"/>
                    </a:cubicBezTo>
                    <a:lnTo>
                      <a:pt x="22162" y="7493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 name="Google Shape;249;p12"/>
              <p:cNvSpPr/>
              <p:nvPr/>
            </p:nvSpPr>
            <p:spPr>
              <a:xfrm>
                <a:off x="888294"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 name="Google Shape;250;p12"/>
              <p:cNvSpPr/>
              <p:nvPr/>
            </p:nvSpPr>
            <p:spPr>
              <a:xfrm>
                <a:off x="821809"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 name="Google Shape;251;p12"/>
              <p:cNvSpPr/>
              <p:nvPr/>
            </p:nvSpPr>
            <p:spPr>
              <a:xfrm>
                <a:off x="959212" y="4691063"/>
                <a:ext cx="98777" cy="76834"/>
              </a:xfrm>
              <a:custGeom>
                <a:rect b="b" l="l" r="r" t="t"/>
                <a:pathLst>
                  <a:path extrusionOk="0" h="76834" w="98777">
                    <a:moveTo>
                      <a:pt x="98778" y="75565"/>
                    </a:moveTo>
                    <a:lnTo>
                      <a:pt x="77249" y="75565"/>
                    </a:lnTo>
                    <a:lnTo>
                      <a:pt x="77249" y="26670"/>
                    </a:lnTo>
                    <a:cubicBezTo>
                      <a:pt x="77249" y="20955"/>
                      <a:pt x="75983" y="19050"/>
                      <a:pt x="71551" y="19050"/>
                    </a:cubicBezTo>
                    <a:cubicBezTo>
                      <a:pt x="67751" y="19050"/>
                      <a:pt x="63319" y="22225"/>
                      <a:pt x="60786" y="25400"/>
                    </a:cubicBezTo>
                    <a:lnTo>
                      <a:pt x="60786" y="76200"/>
                    </a:lnTo>
                    <a:lnTo>
                      <a:pt x="38625" y="76200"/>
                    </a:lnTo>
                    <a:lnTo>
                      <a:pt x="38625" y="27305"/>
                    </a:lnTo>
                    <a:cubicBezTo>
                      <a:pt x="38625" y="21590"/>
                      <a:pt x="37358" y="19685"/>
                      <a:pt x="33559" y="19685"/>
                    </a:cubicBezTo>
                    <a:cubicBezTo>
                      <a:pt x="29760" y="19685"/>
                      <a:pt x="25328" y="22860"/>
                      <a:pt x="22162" y="26035"/>
                    </a:cubicBezTo>
                    <a:lnTo>
                      <a:pt x="22162" y="76835"/>
                    </a:lnTo>
                    <a:lnTo>
                      <a:pt x="0" y="76835"/>
                    </a:lnTo>
                    <a:lnTo>
                      <a:pt x="0" y="1905"/>
                    </a:lnTo>
                    <a:lnTo>
                      <a:pt x="22162" y="1905"/>
                    </a:lnTo>
                    <a:lnTo>
                      <a:pt x="22162" y="9525"/>
                    </a:lnTo>
                    <a:cubicBezTo>
                      <a:pt x="26594" y="4445"/>
                      <a:pt x="33559" y="0"/>
                      <a:pt x="42424" y="0"/>
                    </a:cubicBezTo>
                    <a:cubicBezTo>
                      <a:pt x="51922" y="0"/>
                      <a:pt x="56987" y="2540"/>
                      <a:pt x="59520" y="10160"/>
                    </a:cubicBezTo>
                    <a:cubicBezTo>
                      <a:pt x="63952" y="4445"/>
                      <a:pt x="71551" y="0"/>
                      <a:pt x="80415" y="0"/>
                    </a:cubicBezTo>
                    <a:cubicBezTo>
                      <a:pt x="92446" y="0"/>
                      <a:pt x="98778" y="6350"/>
                      <a:pt x="98778" y="20320"/>
                    </a:cubicBezTo>
                    <a:lnTo>
                      <a:pt x="98778" y="755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12"/>
              <p:cNvSpPr/>
              <p:nvPr/>
            </p:nvSpPr>
            <p:spPr>
              <a:xfrm>
                <a:off x="1067487" y="4691063"/>
                <a:ext cx="62685" cy="76200"/>
              </a:xfrm>
              <a:custGeom>
                <a:rect b="b" l="l" r="r" t="t"/>
                <a:pathLst>
                  <a:path extrusionOk="0" h="76200" w="62685">
                    <a:moveTo>
                      <a:pt x="18363" y="76200"/>
                    </a:moveTo>
                    <a:cubicBezTo>
                      <a:pt x="6332" y="76200"/>
                      <a:pt x="0" y="69850"/>
                      <a:pt x="0" y="57150"/>
                    </a:cubicBezTo>
                    <a:cubicBezTo>
                      <a:pt x="0" y="41910"/>
                      <a:pt x="12664" y="32385"/>
                      <a:pt x="39258" y="27305"/>
                    </a:cubicBezTo>
                    <a:lnTo>
                      <a:pt x="39258" y="24765"/>
                    </a:lnTo>
                    <a:cubicBezTo>
                      <a:pt x="39258" y="19050"/>
                      <a:pt x="37358" y="17145"/>
                      <a:pt x="32926" y="17145"/>
                    </a:cubicBezTo>
                    <a:cubicBezTo>
                      <a:pt x="24694" y="17145"/>
                      <a:pt x="17096" y="22225"/>
                      <a:pt x="13297" y="24765"/>
                    </a:cubicBezTo>
                    <a:lnTo>
                      <a:pt x="3166" y="11430"/>
                    </a:lnTo>
                    <a:cubicBezTo>
                      <a:pt x="12031" y="3810"/>
                      <a:pt x="24061" y="0"/>
                      <a:pt x="36725" y="0"/>
                    </a:cubicBezTo>
                    <a:cubicBezTo>
                      <a:pt x="53188" y="0"/>
                      <a:pt x="60786" y="6985"/>
                      <a:pt x="60786" y="24130"/>
                    </a:cubicBezTo>
                    <a:lnTo>
                      <a:pt x="60786" y="56515"/>
                    </a:lnTo>
                    <a:cubicBezTo>
                      <a:pt x="60786" y="66040"/>
                      <a:pt x="61420" y="70485"/>
                      <a:pt x="62686" y="74295"/>
                    </a:cubicBezTo>
                    <a:lnTo>
                      <a:pt x="62686" y="74930"/>
                    </a:lnTo>
                    <a:cubicBezTo>
                      <a:pt x="62686" y="74930"/>
                      <a:pt x="41157" y="74930"/>
                      <a:pt x="41157" y="74930"/>
                    </a:cubicBezTo>
                    <a:cubicBezTo>
                      <a:pt x="40524" y="73025"/>
                      <a:pt x="39891" y="70485"/>
                      <a:pt x="39891" y="67310"/>
                    </a:cubicBezTo>
                    <a:cubicBezTo>
                      <a:pt x="33559" y="73660"/>
                      <a:pt x="26594" y="76200"/>
                      <a:pt x="18363" y="76200"/>
                    </a:cubicBezTo>
                    <a:close/>
                    <a:moveTo>
                      <a:pt x="39258" y="39370"/>
                    </a:moveTo>
                    <a:cubicBezTo>
                      <a:pt x="26594" y="41910"/>
                      <a:pt x="20895" y="46355"/>
                      <a:pt x="20895" y="53340"/>
                    </a:cubicBezTo>
                    <a:cubicBezTo>
                      <a:pt x="20895" y="57785"/>
                      <a:pt x="22795" y="59690"/>
                      <a:pt x="27227" y="59690"/>
                    </a:cubicBezTo>
                    <a:cubicBezTo>
                      <a:pt x="31660" y="59690"/>
                      <a:pt x="35459" y="57785"/>
                      <a:pt x="39258" y="54610"/>
                    </a:cubicBezTo>
                    <a:lnTo>
                      <a:pt x="39258" y="393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 name="Google Shape;253;p12"/>
              <p:cNvSpPr/>
              <p:nvPr/>
            </p:nvSpPr>
            <p:spPr>
              <a:xfrm>
                <a:off x="751525" y="4691698"/>
                <a:ext cx="64585" cy="76199"/>
              </a:xfrm>
              <a:custGeom>
                <a:rect b="b" l="l" r="r" t="t"/>
                <a:pathLst>
                  <a:path extrusionOk="0" h="76199" w="64585">
                    <a:moveTo>
                      <a:pt x="32293" y="0"/>
                    </a:moveTo>
                    <a:cubicBezTo>
                      <a:pt x="8232" y="0"/>
                      <a:pt x="0" y="19685"/>
                      <a:pt x="0" y="38100"/>
                    </a:cubicBezTo>
                    <a:cubicBezTo>
                      <a:pt x="0" y="66040"/>
                      <a:pt x="16463" y="76200"/>
                      <a:pt x="32293" y="76200"/>
                    </a:cubicBezTo>
                    <a:cubicBezTo>
                      <a:pt x="48123" y="76200"/>
                      <a:pt x="64586" y="66040"/>
                      <a:pt x="64586" y="38100"/>
                    </a:cubicBezTo>
                    <a:cubicBezTo>
                      <a:pt x="64586" y="9525"/>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5880"/>
                      <a:pt x="37358"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12"/>
              <p:cNvSpPr/>
              <p:nvPr/>
            </p:nvSpPr>
            <p:spPr>
              <a:xfrm>
                <a:off x="1140937" y="4691698"/>
                <a:ext cx="60153" cy="74294"/>
              </a:xfrm>
              <a:custGeom>
                <a:rect b="b" l="l" r="r" t="t"/>
                <a:pathLst>
                  <a:path extrusionOk="0" h="74294" w="60153">
                    <a:moveTo>
                      <a:pt x="41791" y="0"/>
                    </a:moveTo>
                    <a:cubicBezTo>
                      <a:pt x="33559" y="0"/>
                      <a:pt x="26594" y="4445"/>
                      <a:pt x="22162" y="8890"/>
                    </a:cubicBezTo>
                    <a:lnTo>
                      <a:pt x="22162" y="1270"/>
                    </a:lnTo>
                    <a:lnTo>
                      <a:pt x="0" y="1270"/>
                    </a:lnTo>
                    <a:lnTo>
                      <a:pt x="0" y="74295"/>
                    </a:lnTo>
                    <a:lnTo>
                      <a:pt x="22162" y="74295"/>
                    </a:lnTo>
                    <a:lnTo>
                      <a:pt x="22162" y="24130"/>
                    </a:lnTo>
                    <a:cubicBezTo>
                      <a:pt x="26594" y="20320"/>
                      <a:pt x="29760" y="18415"/>
                      <a:pt x="32926" y="18415"/>
                    </a:cubicBezTo>
                    <a:cubicBezTo>
                      <a:pt x="35459" y="18415"/>
                      <a:pt x="37991" y="19050"/>
                      <a:pt x="37991" y="25400"/>
                    </a:cubicBezTo>
                    <a:lnTo>
                      <a:pt x="37991" y="74295"/>
                    </a:lnTo>
                    <a:lnTo>
                      <a:pt x="60153" y="74295"/>
                    </a:lnTo>
                    <a:lnTo>
                      <a:pt x="60153" y="19685"/>
                    </a:lnTo>
                    <a:cubicBezTo>
                      <a:pt x="60153" y="6350"/>
                      <a:pt x="53821" y="0"/>
                      <a:pt x="417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55" name="Google Shape;255;p12"/>
            <p:cNvSpPr/>
            <p:nvPr/>
          </p:nvSpPr>
          <p:spPr>
            <a:xfrm>
              <a:off x="543205" y="4793933"/>
              <a:ext cx="72816" cy="103504"/>
            </a:xfrm>
            <a:custGeom>
              <a:rect b="b" l="l" r="r" t="t"/>
              <a:pathLst>
                <a:path extrusionOk="0" h="103504" w="72816">
                  <a:moveTo>
                    <a:pt x="43690" y="41910"/>
                  </a:moveTo>
                  <a:lnTo>
                    <a:pt x="41791" y="41275"/>
                  </a:lnTo>
                  <a:cubicBezTo>
                    <a:pt x="32926" y="37465"/>
                    <a:pt x="26594" y="33655"/>
                    <a:pt x="26594" y="27305"/>
                  </a:cubicBezTo>
                  <a:cubicBezTo>
                    <a:pt x="26594" y="22225"/>
                    <a:pt x="30393" y="19050"/>
                    <a:pt x="36092" y="19050"/>
                  </a:cubicBezTo>
                  <a:cubicBezTo>
                    <a:pt x="43057" y="19050"/>
                    <a:pt x="48123" y="23495"/>
                    <a:pt x="52555" y="32385"/>
                  </a:cubicBezTo>
                  <a:lnTo>
                    <a:pt x="53188" y="33655"/>
                  </a:lnTo>
                  <a:lnTo>
                    <a:pt x="70917" y="24130"/>
                  </a:lnTo>
                  <a:lnTo>
                    <a:pt x="70284" y="22860"/>
                  </a:lnTo>
                  <a:cubicBezTo>
                    <a:pt x="63319" y="7620"/>
                    <a:pt x="51922" y="0"/>
                    <a:pt x="36092" y="0"/>
                  </a:cubicBezTo>
                  <a:cubicBezTo>
                    <a:pt x="17096" y="0"/>
                    <a:pt x="3799" y="12065"/>
                    <a:pt x="3799" y="28575"/>
                  </a:cubicBezTo>
                  <a:cubicBezTo>
                    <a:pt x="3799" y="48895"/>
                    <a:pt x="19629" y="55245"/>
                    <a:pt x="32293" y="60960"/>
                  </a:cubicBezTo>
                  <a:lnTo>
                    <a:pt x="32926" y="61595"/>
                  </a:lnTo>
                  <a:cubicBezTo>
                    <a:pt x="43057" y="66040"/>
                    <a:pt x="49389" y="69215"/>
                    <a:pt x="49389" y="76200"/>
                  </a:cubicBezTo>
                  <a:cubicBezTo>
                    <a:pt x="49389" y="82550"/>
                    <a:pt x="44957" y="85725"/>
                    <a:pt x="37991" y="85725"/>
                  </a:cubicBezTo>
                  <a:cubicBezTo>
                    <a:pt x="27860" y="85725"/>
                    <a:pt x="22162" y="77470"/>
                    <a:pt x="18996" y="71120"/>
                  </a:cubicBezTo>
                  <a:lnTo>
                    <a:pt x="18363" y="69850"/>
                  </a:lnTo>
                  <a:lnTo>
                    <a:pt x="0" y="78105"/>
                  </a:lnTo>
                  <a:lnTo>
                    <a:pt x="633" y="79375"/>
                  </a:lnTo>
                  <a:cubicBezTo>
                    <a:pt x="8231" y="95885"/>
                    <a:pt x="20895" y="103505"/>
                    <a:pt x="38625" y="103505"/>
                  </a:cubicBezTo>
                  <a:cubicBezTo>
                    <a:pt x="55088" y="103505"/>
                    <a:pt x="72817" y="94615"/>
                    <a:pt x="72817" y="74295"/>
                  </a:cubicBezTo>
                  <a:cubicBezTo>
                    <a:pt x="72184" y="53975"/>
                    <a:pt x="56354" y="46990"/>
                    <a:pt x="43690" y="419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 name="Google Shape;256;p12"/>
            <p:cNvSpPr/>
            <p:nvPr/>
          </p:nvSpPr>
          <p:spPr>
            <a:xfrm>
              <a:off x="624887"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12"/>
            <p:cNvSpPr/>
            <p:nvPr/>
          </p:nvSpPr>
          <p:spPr>
            <a:xfrm>
              <a:off x="695804" y="4792028"/>
              <a:ext cx="60153" cy="104139"/>
            </a:xfrm>
            <a:custGeom>
              <a:rect b="b" l="l" r="r" t="t"/>
              <a:pathLst>
                <a:path extrusionOk="0" h="104139" w="60153">
                  <a:moveTo>
                    <a:pt x="41791" y="28575"/>
                  </a:moveTo>
                  <a:cubicBezTo>
                    <a:pt x="33559" y="28575"/>
                    <a:pt x="26594" y="33020"/>
                    <a:pt x="22162" y="37465"/>
                  </a:cubicBezTo>
                  <a:lnTo>
                    <a:pt x="22162" y="0"/>
                  </a:lnTo>
                  <a:lnTo>
                    <a:pt x="0" y="3175"/>
                  </a:lnTo>
                  <a:lnTo>
                    <a:pt x="0" y="104140"/>
                  </a:lnTo>
                  <a:lnTo>
                    <a:pt x="22162" y="104140"/>
                  </a:lnTo>
                  <a:lnTo>
                    <a:pt x="22162" y="53975"/>
                  </a:lnTo>
                  <a:cubicBezTo>
                    <a:pt x="26594" y="50165"/>
                    <a:pt x="29760" y="48260"/>
                    <a:pt x="32926" y="48260"/>
                  </a:cubicBezTo>
                  <a:cubicBezTo>
                    <a:pt x="35459" y="48260"/>
                    <a:pt x="37991" y="48895"/>
                    <a:pt x="37991" y="55245"/>
                  </a:cubicBezTo>
                  <a:lnTo>
                    <a:pt x="37991" y="104140"/>
                  </a:lnTo>
                  <a:lnTo>
                    <a:pt x="60153" y="104140"/>
                  </a:lnTo>
                  <a:lnTo>
                    <a:pt x="60153" y="48260"/>
                  </a:lnTo>
                  <a:cubicBezTo>
                    <a:pt x="60153" y="35560"/>
                    <a:pt x="53821" y="28575"/>
                    <a:pt x="41791" y="2857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 name="Google Shape;258;p12"/>
            <p:cNvSpPr/>
            <p:nvPr/>
          </p:nvSpPr>
          <p:spPr>
            <a:xfrm>
              <a:off x="764189"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6" y="66040"/>
                    <a:pt x="64586" y="38100"/>
                  </a:cubicBezTo>
                  <a:cubicBezTo>
                    <a:pt x="64586"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12"/>
            <p:cNvSpPr/>
            <p:nvPr/>
          </p:nvSpPr>
          <p:spPr>
            <a:xfrm>
              <a:off x="836373"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5" y="66040"/>
                    <a:pt x="64585" y="38100"/>
                  </a:cubicBezTo>
                  <a:cubicBezTo>
                    <a:pt x="64585" y="10160"/>
                    <a:pt x="47489"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12"/>
            <p:cNvSpPr/>
            <p:nvPr/>
          </p:nvSpPr>
          <p:spPr>
            <a:xfrm>
              <a:off x="954779" y="4820603"/>
              <a:ext cx="64602" cy="76200"/>
            </a:xfrm>
            <a:custGeom>
              <a:rect b="b" l="l" r="r" t="t"/>
              <a:pathLst>
                <a:path extrusionOk="0" h="76200" w="64602">
                  <a:moveTo>
                    <a:pt x="32293" y="0"/>
                  </a:moveTo>
                  <a:cubicBezTo>
                    <a:pt x="8232" y="0"/>
                    <a:pt x="0" y="19685"/>
                    <a:pt x="0" y="38100"/>
                  </a:cubicBezTo>
                  <a:cubicBezTo>
                    <a:pt x="0" y="66040"/>
                    <a:pt x="16463" y="76200"/>
                    <a:pt x="32293" y="76200"/>
                  </a:cubicBezTo>
                  <a:cubicBezTo>
                    <a:pt x="48123" y="76200"/>
                    <a:pt x="64585" y="66040"/>
                    <a:pt x="64585" y="38100"/>
                  </a:cubicBezTo>
                  <a:cubicBezTo>
                    <a:pt x="65219"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7358"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12"/>
            <p:cNvSpPr/>
            <p:nvPr/>
          </p:nvSpPr>
          <p:spPr>
            <a:xfrm>
              <a:off x="1023797" y="4794567"/>
              <a:ext cx="44956" cy="101600"/>
            </a:xfrm>
            <a:custGeom>
              <a:rect b="b" l="l" r="r" t="t"/>
              <a:pathLst>
                <a:path extrusionOk="0" h="101600" w="44956">
                  <a:moveTo>
                    <a:pt x="33559" y="0"/>
                  </a:moveTo>
                  <a:cubicBezTo>
                    <a:pt x="12664" y="0"/>
                    <a:pt x="10131" y="12065"/>
                    <a:pt x="10131" y="22860"/>
                  </a:cubicBezTo>
                  <a:lnTo>
                    <a:pt x="10131" y="27940"/>
                  </a:lnTo>
                  <a:lnTo>
                    <a:pt x="0" y="27940"/>
                  </a:lnTo>
                  <a:lnTo>
                    <a:pt x="0" y="45085"/>
                  </a:lnTo>
                  <a:lnTo>
                    <a:pt x="10131" y="45085"/>
                  </a:lnTo>
                  <a:lnTo>
                    <a:pt x="10131" y="101600"/>
                  </a:lnTo>
                  <a:lnTo>
                    <a:pt x="32293" y="101600"/>
                  </a:lnTo>
                  <a:lnTo>
                    <a:pt x="32293" y="45085"/>
                  </a:lnTo>
                  <a:lnTo>
                    <a:pt x="44957" y="45085"/>
                  </a:lnTo>
                  <a:lnTo>
                    <a:pt x="44957" y="27940"/>
                  </a:lnTo>
                  <a:lnTo>
                    <a:pt x="32293" y="27940"/>
                  </a:lnTo>
                  <a:lnTo>
                    <a:pt x="32293" y="23495"/>
                  </a:lnTo>
                  <a:cubicBezTo>
                    <a:pt x="32293" y="18415"/>
                    <a:pt x="34826" y="17145"/>
                    <a:pt x="39258" y="17145"/>
                  </a:cubicBezTo>
                  <a:cubicBezTo>
                    <a:pt x="40524" y="17145"/>
                    <a:pt x="43057" y="17145"/>
                    <a:pt x="43690" y="17780"/>
                  </a:cubicBezTo>
                  <a:lnTo>
                    <a:pt x="44957" y="17780"/>
                  </a:lnTo>
                  <a:lnTo>
                    <a:pt x="44957" y="635"/>
                  </a:lnTo>
                  <a:lnTo>
                    <a:pt x="44323" y="635"/>
                  </a:lnTo>
                  <a:cubicBezTo>
                    <a:pt x="43057" y="0"/>
                    <a:pt x="36725" y="0"/>
                    <a:pt x="3355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12"/>
            <p:cNvSpPr/>
            <p:nvPr/>
          </p:nvSpPr>
          <p:spPr>
            <a:xfrm>
              <a:off x="1095981" y="4794567"/>
              <a:ext cx="88013" cy="100965"/>
            </a:xfrm>
            <a:custGeom>
              <a:rect b="b" l="l" r="r" t="t"/>
              <a:pathLst>
                <a:path extrusionOk="0" h="100965" w="88013">
                  <a:moveTo>
                    <a:pt x="44323" y="66040"/>
                  </a:moveTo>
                  <a:lnTo>
                    <a:pt x="27860" y="0"/>
                  </a:lnTo>
                  <a:lnTo>
                    <a:pt x="0" y="0"/>
                  </a:lnTo>
                  <a:lnTo>
                    <a:pt x="0" y="100965"/>
                  </a:lnTo>
                  <a:lnTo>
                    <a:pt x="18996" y="100965"/>
                  </a:lnTo>
                  <a:lnTo>
                    <a:pt x="18996" y="38100"/>
                  </a:lnTo>
                  <a:cubicBezTo>
                    <a:pt x="20262" y="42545"/>
                    <a:pt x="34826" y="100965"/>
                    <a:pt x="34826" y="100965"/>
                  </a:cubicBezTo>
                  <a:lnTo>
                    <a:pt x="51922" y="100965"/>
                  </a:lnTo>
                  <a:cubicBezTo>
                    <a:pt x="51922" y="100965"/>
                    <a:pt x="66485" y="43815"/>
                    <a:pt x="67751" y="38735"/>
                  </a:cubicBezTo>
                  <a:lnTo>
                    <a:pt x="67751" y="100965"/>
                  </a:lnTo>
                  <a:lnTo>
                    <a:pt x="88014" y="100965"/>
                  </a:lnTo>
                  <a:lnTo>
                    <a:pt x="88014" y="0"/>
                  </a:lnTo>
                  <a:lnTo>
                    <a:pt x="59520" y="0"/>
                  </a:lnTo>
                  <a:lnTo>
                    <a:pt x="44323" y="6604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12"/>
            <p:cNvSpPr/>
            <p:nvPr/>
          </p:nvSpPr>
          <p:spPr>
            <a:xfrm>
              <a:off x="1193492" y="4819967"/>
              <a:ext cx="61419" cy="76200"/>
            </a:xfrm>
            <a:custGeom>
              <a:rect b="b" l="l" r="r" t="t"/>
              <a:pathLst>
                <a:path extrusionOk="0" h="76200" w="61419">
                  <a:moveTo>
                    <a:pt x="47489" y="50800"/>
                  </a:move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8895"/>
                  </a:lnTo>
                  <a:lnTo>
                    <a:pt x="47489" y="50800"/>
                  </a:lnTo>
                  <a:close/>
                  <a:moveTo>
                    <a:pt x="22795" y="31115"/>
                  </a:moveTo>
                  <a:cubicBezTo>
                    <a:pt x="23428" y="24765"/>
                    <a:pt x="25961" y="18415"/>
                    <a:pt x="32293" y="18415"/>
                  </a:cubicBezTo>
                  <a:cubicBezTo>
                    <a:pt x="35459" y="18415"/>
                    <a:pt x="40524" y="19685"/>
                    <a:pt x="41157" y="31115"/>
                  </a:cubicBezTo>
                  <a:lnTo>
                    <a:pt x="22795" y="3111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 name="Google Shape;264;p12"/>
            <p:cNvSpPr/>
            <p:nvPr/>
          </p:nvSpPr>
          <p:spPr>
            <a:xfrm>
              <a:off x="1265043" y="4794567"/>
              <a:ext cx="65851" cy="102235"/>
            </a:xfrm>
            <a:custGeom>
              <a:rect b="b" l="l" r="r" t="t"/>
              <a:pathLst>
                <a:path extrusionOk="0" h="102235" w="65851">
                  <a:moveTo>
                    <a:pt x="62686" y="82550"/>
                  </a:moveTo>
                  <a:lnTo>
                    <a:pt x="62686" y="0"/>
                  </a:lnTo>
                  <a:lnTo>
                    <a:pt x="40524" y="0"/>
                  </a:lnTo>
                  <a:lnTo>
                    <a:pt x="40524" y="33020"/>
                  </a:lnTo>
                  <a:cubicBezTo>
                    <a:pt x="36092" y="28575"/>
                    <a:pt x="30393" y="26035"/>
                    <a:pt x="24061" y="26035"/>
                  </a:cubicBezTo>
                  <a:cubicBezTo>
                    <a:pt x="8865" y="26035"/>
                    <a:pt x="0" y="40005"/>
                    <a:pt x="0" y="64770"/>
                  </a:cubicBezTo>
                  <a:cubicBezTo>
                    <a:pt x="0" y="95885"/>
                    <a:pt x="13297" y="102235"/>
                    <a:pt x="24061" y="102235"/>
                  </a:cubicBezTo>
                  <a:cubicBezTo>
                    <a:pt x="31026" y="102235"/>
                    <a:pt x="36725" y="99695"/>
                    <a:pt x="41157" y="94615"/>
                  </a:cubicBezTo>
                  <a:cubicBezTo>
                    <a:pt x="41157" y="96520"/>
                    <a:pt x="41791" y="99060"/>
                    <a:pt x="42424" y="100330"/>
                  </a:cubicBezTo>
                  <a:lnTo>
                    <a:pt x="43057" y="100965"/>
                  </a:lnTo>
                  <a:lnTo>
                    <a:pt x="65852" y="100965"/>
                  </a:lnTo>
                  <a:lnTo>
                    <a:pt x="65219" y="99060"/>
                  </a:lnTo>
                  <a:cubicBezTo>
                    <a:pt x="63319" y="95885"/>
                    <a:pt x="62686" y="90805"/>
                    <a:pt x="62686" y="82550"/>
                  </a:cubicBezTo>
                  <a:close/>
                  <a:moveTo>
                    <a:pt x="40524" y="50165"/>
                  </a:moveTo>
                  <a:lnTo>
                    <a:pt x="40524" y="78105"/>
                  </a:lnTo>
                  <a:cubicBezTo>
                    <a:pt x="37991" y="80645"/>
                    <a:pt x="34826" y="83820"/>
                    <a:pt x="31026" y="83820"/>
                  </a:cubicBezTo>
                  <a:cubicBezTo>
                    <a:pt x="27227" y="83820"/>
                    <a:pt x="21529" y="81915"/>
                    <a:pt x="21529" y="64135"/>
                  </a:cubicBezTo>
                  <a:cubicBezTo>
                    <a:pt x="21529" y="46990"/>
                    <a:pt x="25961" y="45085"/>
                    <a:pt x="31026" y="45085"/>
                  </a:cubicBezTo>
                  <a:cubicBezTo>
                    <a:pt x="34192" y="45085"/>
                    <a:pt x="36725" y="46990"/>
                    <a:pt x="40524" y="501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5" name="Google Shape;265;p12"/>
            <p:cNvSpPr/>
            <p:nvPr/>
          </p:nvSpPr>
          <p:spPr>
            <a:xfrm>
              <a:off x="1341026" y="4794568"/>
              <a:ext cx="22161" cy="19685"/>
            </a:xfrm>
            <a:custGeom>
              <a:rect b="b" l="l" r="r" t="t"/>
              <a:pathLst>
                <a:path extrusionOk="0" h="19685" w="22161">
                  <a:moveTo>
                    <a:pt x="0" y="0"/>
                  </a:moveTo>
                  <a:lnTo>
                    <a:pt x="22162" y="0"/>
                  </a:lnTo>
                  <a:lnTo>
                    <a:pt x="22162" y="19685"/>
                  </a:lnTo>
                  <a:lnTo>
                    <a:pt x="0" y="1968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6" name="Google Shape;266;p12"/>
            <p:cNvSpPr/>
            <p:nvPr/>
          </p:nvSpPr>
          <p:spPr>
            <a:xfrm>
              <a:off x="1341026" y="4821873"/>
              <a:ext cx="22161" cy="73660"/>
            </a:xfrm>
            <a:custGeom>
              <a:rect b="b" l="l" r="r" t="t"/>
              <a:pathLst>
                <a:path extrusionOk="0" h="73660" w="22161">
                  <a:moveTo>
                    <a:pt x="0" y="0"/>
                  </a:moveTo>
                  <a:lnTo>
                    <a:pt x="22162" y="0"/>
                  </a:lnTo>
                  <a:lnTo>
                    <a:pt x="22162" y="73660"/>
                  </a:lnTo>
                  <a:lnTo>
                    <a:pt x="0" y="736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7" name="Google Shape;267;p12"/>
            <p:cNvSpPr/>
            <p:nvPr/>
          </p:nvSpPr>
          <p:spPr>
            <a:xfrm>
              <a:off x="1372685"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8" name="Google Shape;268;p12"/>
            <p:cNvSpPr/>
            <p:nvPr/>
          </p:nvSpPr>
          <p:spPr>
            <a:xfrm>
              <a:off x="1442970" y="4794568"/>
              <a:ext cx="22161" cy="19685"/>
            </a:xfrm>
            <a:custGeom>
              <a:rect b="b" l="l" r="r" t="t"/>
              <a:pathLst>
                <a:path extrusionOk="0" h="19685" w="22161">
                  <a:moveTo>
                    <a:pt x="0" y="0"/>
                  </a:moveTo>
                  <a:lnTo>
                    <a:pt x="22162" y="0"/>
                  </a:lnTo>
                  <a:lnTo>
                    <a:pt x="22162" y="19685"/>
                  </a:lnTo>
                  <a:lnTo>
                    <a:pt x="0" y="1968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9" name="Google Shape;269;p12"/>
            <p:cNvSpPr/>
            <p:nvPr/>
          </p:nvSpPr>
          <p:spPr>
            <a:xfrm>
              <a:off x="1442970" y="4821873"/>
              <a:ext cx="22161" cy="73660"/>
            </a:xfrm>
            <a:custGeom>
              <a:rect b="b" l="l" r="r" t="t"/>
              <a:pathLst>
                <a:path extrusionOk="0" h="73660" w="22161">
                  <a:moveTo>
                    <a:pt x="0" y="0"/>
                  </a:moveTo>
                  <a:lnTo>
                    <a:pt x="22162" y="0"/>
                  </a:lnTo>
                  <a:lnTo>
                    <a:pt x="22162" y="73660"/>
                  </a:lnTo>
                  <a:lnTo>
                    <a:pt x="0" y="736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0" name="Google Shape;270;p12"/>
            <p:cNvSpPr/>
            <p:nvPr/>
          </p:nvSpPr>
          <p:spPr>
            <a:xfrm>
              <a:off x="1479061" y="4820603"/>
              <a:ext cx="60153" cy="74929"/>
            </a:xfrm>
            <a:custGeom>
              <a:rect b="b" l="l" r="r" t="t"/>
              <a:pathLst>
                <a:path extrusionOk="0" h="74929" w="60153">
                  <a:moveTo>
                    <a:pt x="41791" y="0"/>
                  </a:moveTo>
                  <a:cubicBezTo>
                    <a:pt x="33559" y="0"/>
                    <a:pt x="26594" y="4445"/>
                    <a:pt x="22162" y="8890"/>
                  </a:cubicBezTo>
                  <a:lnTo>
                    <a:pt x="22162" y="1270"/>
                  </a:lnTo>
                  <a:lnTo>
                    <a:pt x="0" y="1270"/>
                  </a:lnTo>
                  <a:lnTo>
                    <a:pt x="0" y="74930"/>
                  </a:lnTo>
                  <a:lnTo>
                    <a:pt x="22162" y="74930"/>
                  </a:lnTo>
                  <a:lnTo>
                    <a:pt x="22162" y="24765"/>
                  </a:lnTo>
                  <a:cubicBezTo>
                    <a:pt x="26594" y="20955"/>
                    <a:pt x="29760" y="19050"/>
                    <a:pt x="32926" y="19050"/>
                  </a:cubicBezTo>
                  <a:cubicBezTo>
                    <a:pt x="35459" y="19050"/>
                    <a:pt x="37991" y="19685"/>
                    <a:pt x="37991" y="26035"/>
                  </a:cubicBezTo>
                  <a:lnTo>
                    <a:pt x="37991" y="74930"/>
                  </a:lnTo>
                  <a:lnTo>
                    <a:pt x="60153" y="74930"/>
                  </a:lnTo>
                  <a:lnTo>
                    <a:pt x="60153" y="19685"/>
                  </a:lnTo>
                  <a:cubicBezTo>
                    <a:pt x="60153" y="6985"/>
                    <a:pt x="53821" y="0"/>
                    <a:pt x="417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 name="Google Shape;271;p12"/>
            <p:cNvSpPr/>
            <p:nvPr/>
          </p:nvSpPr>
          <p:spPr>
            <a:xfrm>
              <a:off x="1548712" y="4819967"/>
              <a:ext cx="61419" cy="76200"/>
            </a:xfrm>
            <a:custGeom>
              <a:rect b="b" l="l" r="r" t="t"/>
              <a:pathLst>
                <a:path extrusionOk="0" h="76200" w="61419">
                  <a:moveTo>
                    <a:pt x="48123" y="49530"/>
                  </a:moveTo>
                  <a:lnTo>
                    <a:pt x="47489" y="50800"/>
                  </a:ln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9530"/>
                  </a:lnTo>
                  <a:close/>
                  <a:moveTo>
                    <a:pt x="22162" y="31115"/>
                  </a:moveTo>
                  <a:cubicBezTo>
                    <a:pt x="22795" y="24765"/>
                    <a:pt x="25328" y="18415"/>
                    <a:pt x="31660" y="18415"/>
                  </a:cubicBezTo>
                  <a:cubicBezTo>
                    <a:pt x="34826" y="18415"/>
                    <a:pt x="39891" y="19685"/>
                    <a:pt x="40524" y="31115"/>
                  </a:cubicBezTo>
                  <a:lnTo>
                    <a:pt x="22162" y="3111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 name="Google Shape;272;p12"/>
            <p:cNvSpPr/>
            <p:nvPr/>
          </p:nvSpPr>
          <p:spPr>
            <a:xfrm>
              <a:off x="908556" y="4794568"/>
              <a:ext cx="22161" cy="100964"/>
            </a:xfrm>
            <a:custGeom>
              <a:rect b="b" l="l" r="r" t="t"/>
              <a:pathLst>
                <a:path extrusionOk="0" h="100964" w="22161">
                  <a:moveTo>
                    <a:pt x="0" y="0"/>
                  </a:moveTo>
                  <a:lnTo>
                    <a:pt x="22162" y="0"/>
                  </a:lnTo>
                  <a:lnTo>
                    <a:pt x="22162" y="100965"/>
                  </a:lnTo>
                  <a:lnTo>
                    <a:pt x="0" y="1009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 name="Google Shape;273;p12"/>
            <p:cNvSpPr/>
            <p:nvPr/>
          </p:nvSpPr>
          <p:spPr>
            <a:xfrm>
              <a:off x="612856" y="4661217"/>
              <a:ext cx="77249" cy="106679"/>
            </a:xfrm>
            <a:custGeom>
              <a:rect b="b" l="l" r="r" t="t"/>
              <a:pathLst>
                <a:path extrusionOk="0" h="106679" w="77249">
                  <a:moveTo>
                    <a:pt x="41791" y="71120"/>
                  </a:moveTo>
                  <a:lnTo>
                    <a:pt x="56354" y="71120"/>
                  </a:lnTo>
                  <a:cubicBezTo>
                    <a:pt x="55088" y="82550"/>
                    <a:pt x="49389" y="88900"/>
                    <a:pt x="40524" y="88900"/>
                  </a:cubicBezTo>
                  <a:cubicBezTo>
                    <a:pt x="32926" y="88900"/>
                    <a:pt x="22162" y="85090"/>
                    <a:pt x="22162" y="53340"/>
                  </a:cubicBezTo>
                  <a:cubicBezTo>
                    <a:pt x="22162" y="31115"/>
                    <a:pt x="27860" y="19685"/>
                    <a:pt x="39258" y="19685"/>
                  </a:cubicBezTo>
                  <a:cubicBezTo>
                    <a:pt x="47489" y="19685"/>
                    <a:pt x="51289" y="24765"/>
                    <a:pt x="54454" y="38100"/>
                  </a:cubicBezTo>
                  <a:lnTo>
                    <a:pt x="75350" y="35560"/>
                  </a:lnTo>
                  <a:cubicBezTo>
                    <a:pt x="70917" y="10795"/>
                    <a:pt x="60153" y="0"/>
                    <a:pt x="40524" y="0"/>
                  </a:cubicBezTo>
                  <a:cubicBezTo>
                    <a:pt x="15197" y="0"/>
                    <a:pt x="0" y="19685"/>
                    <a:pt x="0" y="53340"/>
                  </a:cubicBezTo>
                  <a:cubicBezTo>
                    <a:pt x="0" y="87630"/>
                    <a:pt x="13930" y="106680"/>
                    <a:pt x="37991" y="106680"/>
                  </a:cubicBezTo>
                  <a:cubicBezTo>
                    <a:pt x="48756" y="106680"/>
                    <a:pt x="56354" y="100965"/>
                    <a:pt x="60153" y="94615"/>
                  </a:cubicBezTo>
                  <a:lnTo>
                    <a:pt x="60153" y="104775"/>
                  </a:lnTo>
                  <a:lnTo>
                    <a:pt x="77249" y="104775"/>
                  </a:lnTo>
                  <a:lnTo>
                    <a:pt x="77249" y="53975"/>
                  </a:lnTo>
                  <a:lnTo>
                    <a:pt x="42424" y="53975"/>
                  </a:lnTo>
                  <a:lnTo>
                    <a:pt x="42424" y="711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wo Images">
  <p:cSld name="Text and Two Images">
    <p:spTree>
      <p:nvGrpSpPr>
        <p:cNvPr id="274" name="Shape 274"/>
        <p:cNvGrpSpPr/>
        <p:nvPr/>
      </p:nvGrpSpPr>
      <p:grpSpPr>
        <a:xfrm>
          <a:off x="0" y="0"/>
          <a:ext cx="0" cy="0"/>
          <a:chOff x="0" y="0"/>
          <a:chExt cx="0" cy="0"/>
        </a:xfrm>
      </p:grpSpPr>
      <p:sp>
        <p:nvSpPr>
          <p:cNvPr id="275" name="Google Shape;275;p13"/>
          <p:cNvSpPr/>
          <p:nvPr>
            <p:ph idx="2" type="pic"/>
          </p:nvPr>
        </p:nvSpPr>
        <p:spPr>
          <a:xfrm>
            <a:off x="323851" y="1285875"/>
            <a:ext cx="4108546" cy="2300288"/>
          </a:xfrm>
          <a:prstGeom prst="rect">
            <a:avLst/>
          </a:prstGeom>
          <a:solidFill>
            <a:srgbClr val="D8D8D8"/>
          </a:solidFill>
          <a:ln>
            <a:noFill/>
          </a:ln>
        </p:spPr>
      </p:sp>
      <p:sp>
        <p:nvSpPr>
          <p:cNvPr id="276" name="Google Shape;276;p13"/>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13"/>
          <p:cNvSpPr txBox="1"/>
          <p:nvPr>
            <p:ph idx="1" type="body"/>
          </p:nvPr>
        </p:nvSpPr>
        <p:spPr>
          <a:xfrm>
            <a:off x="323849" y="3715519"/>
            <a:ext cx="4000501" cy="504057"/>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solidFill>
                  <a:schemeClr val="accent1"/>
                </a:solidFill>
              </a:defRPr>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8" name="Google Shape;278;p13"/>
          <p:cNvSpPr/>
          <p:nvPr>
            <p:ph idx="3" type="pic"/>
          </p:nvPr>
        </p:nvSpPr>
        <p:spPr>
          <a:xfrm>
            <a:off x="4733926" y="1285875"/>
            <a:ext cx="4108546" cy="2300288"/>
          </a:xfrm>
          <a:prstGeom prst="rect">
            <a:avLst/>
          </a:prstGeom>
          <a:solidFill>
            <a:srgbClr val="D8D8D8"/>
          </a:solidFill>
          <a:ln>
            <a:noFill/>
          </a:ln>
        </p:spPr>
      </p:sp>
      <p:sp>
        <p:nvSpPr>
          <p:cNvPr id="279" name="Google Shape;279;p13"/>
          <p:cNvSpPr txBox="1"/>
          <p:nvPr>
            <p:ph idx="4" type="body"/>
          </p:nvPr>
        </p:nvSpPr>
        <p:spPr>
          <a:xfrm>
            <a:off x="4733924" y="3715519"/>
            <a:ext cx="4000501" cy="504057"/>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solidFill>
                  <a:schemeClr val="accent1"/>
                </a:solidFill>
              </a:defRPr>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0" name="Google Shape;280;p13"/>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13"/>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Images">
  <p:cSld name="Text and Three Images">
    <p:spTree>
      <p:nvGrpSpPr>
        <p:cNvPr id="282" name="Shape 282"/>
        <p:cNvGrpSpPr/>
        <p:nvPr/>
      </p:nvGrpSpPr>
      <p:grpSpPr>
        <a:xfrm>
          <a:off x="0" y="0"/>
          <a:ext cx="0" cy="0"/>
          <a:chOff x="0" y="0"/>
          <a:chExt cx="0" cy="0"/>
        </a:xfrm>
      </p:grpSpPr>
      <p:sp>
        <p:nvSpPr>
          <p:cNvPr id="283" name="Google Shape;283;p14"/>
          <p:cNvSpPr/>
          <p:nvPr>
            <p:ph idx="2" type="pic"/>
          </p:nvPr>
        </p:nvSpPr>
        <p:spPr>
          <a:xfrm>
            <a:off x="323851" y="1285875"/>
            <a:ext cx="2633472" cy="2300288"/>
          </a:xfrm>
          <a:prstGeom prst="rect">
            <a:avLst/>
          </a:prstGeom>
          <a:solidFill>
            <a:srgbClr val="D8D8D8"/>
          </a:solidFill>
          <a:ln>
            <a:noFill/>
          </a:ln>
        </p:spPr>
      </p:sp>
      <p:sp>
        <p:nvSpPr>
          <p:cNvPr id="284" name="Google Shape;284;p14"/>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14"/>
          <p:cNvSpPr txBox="1"/>
          <p:nvPr>
            <p:ph idx="1" type="body"/>
          </p:nvPr>
        </p:nvSpPr>
        <p:spPr>
          <a:xfrm>
            <a:off x="323849" y="3715519"/>
            <a:ext cx="2633472" cy="504057"/>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solidFill>
                  <a:schemeClr val="accent1"/>
                </a:solidFill>
              </a:defRPr>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6" name="Google Shape;286;p14"/>
          <p:cNvSpPr/>
          <p:nvPr>
            <p:ph idx="3" type="pic"/>
          </p:nvPr>
        </p:nvSpPr>
        <p:spPr>
          <a:xfrm>
            <a:off x="3266314" y="1285875"/>
            <a:ext cx="2633472" cy="2300288"/>
          </a:xfrm>
          <a:prstGeom prst="rect">
            <a:avLst/>
          </a:prstGeom>
          <a:solidFill>
            <a:srgbClr val="D8D8D8"/>
          </a:solidFill>
          <a:ln>
            <a:noFill/>
          </a:ln>
        </p:spPr>
      </p:sp>
      <p:sp>
        <p:nvSpPr>
          <p:cNvPr id="287" name="Google Shape;287;p14"/>
          <p:cNvSpPr txBox="1"/>
          <p:nvPr>
            <p:ph idx="4" type="body"/>
          </p:nvPr>
        </p:nvSpPr>
        <p:spPr>
          <a:xfrm>
            <a:off x="3266313" y="3715519"/>
            <a:ext cx="2633472" cy="504057"/>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solidFill>
                  <a:schemeClr val="accent1"/>
                </a:solidFill>
              </a:defRPr>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8" name="Google Shape;288;p14"/>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14"/>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14"/>
          <p:cNvSpPr/>
          <p:nvPr>
            <p:ph idx="5" type="pic"/>
          </p:nvPr>
        </p:nvSpPr>
        <p:spPr>
          <a:xfrm>
            <a:off x="6208776" y="1285875"/>
            <a:ext cx="2633472" cy="2300288"/>
          </a:xfrm>
          <a:prstGeom prst="rect">
            <a:avLst/>
          </a:prstGeom>
          <a:solidFill>
            <a:srgbClr val="D8D8D8"/>
          </a:solidFill>
          <a:ln>
            <a:noFill/>
          </a:ln>
        </p:spPr>
      </p:sp>
      <p:sp>
        <p:nvSpPr>
          <p:cNvPr id="291" name="Google Shape;291;p14"/>
          <p:cNvSpPr txBox="1"/>
          <p:nvPr>
            <p:ph idx="6" type="body"/>
          </p:nvPr>
        </p:nvSpPr>
        <p:spPr>
          <a:xfrm>
            <a:off x="6208776" y="3715519"/>
            <a:ext cx="2633472" cy="504057"/>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solidFill>
                  <a:schemeClr val="accent1"/>
                </a:solidFill>
              </a:defRPr>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Images">
  <p:cSld name="Text and Four Images">
    <p:spTree>
      <p:nvGrpSpPr>
        <p:cNvPr id="292" name="Shape 292"/>
        <p:cNvGrpSpPr/>
        <p:nvPr/>
      </p:nvGrpSpPr>
      <p:grpSpPr>
        <a:xfrm>
          <a:off x="0" y="0"/>
          <a:ext cx="0" cy="0"/>
          <a:chOff x="0" y="0"/>
          <a:chExt cx="0" cy="0"/>
        </a:xfrm>
      </p:grpSpPr>
      <p:sp>
        <p:nvSpPr>
          <p:cNvPr id="293" name="Google Shape;293;p15"/>
          <p:cNvSpPr/>
          <p:nvPr>
            <p:ph idx="2" type="pic"/>
          </p:nvPr>
        </p:nvSpPr>
        <p:spPr>
          <a:xfrm>
            <a:off x="323851" y="1634470"/>
            <a:ext cx="1881877" cy="1053623"/>
          </a:xfrm>
          <a:prstGeom prst="rect">
            <a:avLst/>
          </a:prstGeom>
          <a:solidFill>
            <a:srgbClr val="D8D8D8"/>
          </a:solidFill>
          <a:ln>
            <a:noFill/>
          </a:ln>
        </p:spPr>
      </p:sp>
      <p:sp>
        <p:nvSpPr>
          <p:cNvPr id="294" name="Google Shape;294;p15"/>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15"/>
          <p:cNvSpPr txBox="1"/>
          <p:nvPr>
            <p:ph idx="1" type="body"/>
          </p:nvPr>
        </p:nvSpPr>
        <p:spPr>
          <a:xfrm>
            <a:off x="323850" y="2828068"/>
            <a:ext cx="1881878" cy="13819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6" name="Google Shape;296;p15"/>
          <p:cNvSpPr/>
          <p:nvPr>
            <p:ph idx="3" type="pic"/>
          </p:nvPr>
        </p:nvSpPr>
        <p:spPr>
          <a:xfrm>
            <a:off x="2527738" y="1634470"/>
            <a:ext cx="1881877" cy="1053623"/>
          </a:xfrm>
          <a:prstGeom prst="rect">
            <a:avLst/>
          </a:prstGeom>
          <a:solidFill>
            <a:srgbClr val="D8D8D8"/>
          </a:solidFill>
          <a:ln>
            <a:noFill/>
          </a:ln>
        </p:spPr>
      </p:sp>
      <p:sp>
        <p:nvSpPr>
          <p:cNvPr id="297" name="Google Shape;297;p15"/>
          <p:cNvSpPr/>
          <p:nvPr>
            <p:ph idx="4" type="pic"/>
          </p:nvPr>
        </p:nvSpPr>
        <p:spPr>
          <a:xfrm>
            <a:off x="4731625" y="1634470"/>
            <a:ext cx="1881877" cy="1053623"/>
          </a:xfrm>
          <a:prstGeom prst="rect">
            <a:avLst/>
          </a:prstGeom>
          <a:solidFill>
            <a:srgbClr val="D8D8D8"/>
          </a:solidFill>
          <a:ln>
            <a:noFill/>
          </a:ln>
        </p:spPr>
      </p:sp>
      <p:sp>
        <p:nvSpPr>
          <p:cNvPr id="298" name="Google Shape;298;p15"/>
          <p:cNvSpPr/>
          <p:nvPr>
            <p:ph idx="5" type="pic"/>
          </p:nvPr>
        </p:nvSpPr>
        <p:spPr>
          <a:xfrm>
            <a:off x="6935513" y="1634470"/>
            <a:ext cx="1881877" cy="1053623"/>
          </a:xfrm>
          <a:prstGeom prst="rect">
            <a:avLst/>
          </a:prstGeom>
          <a:solidFill>
            <a:srgbClr val="D8D8D8"/>
          </a:solidFill>
          <a:ln>
            <a:noFill/>
          </a:ln>
        </p:spPr>
      </p:sp>
      <p:sp>
        <p:nvSpPr>
          <p:cNvPr id="299" name="Google Shape;299;p15"/>
          <p:cNvSpPr txBox="1"/>
          <p:nvPr>
            <p:ph idx="6" type="body"/>
          </p:nvPr>
        </p:nvSpPr>
        <p:spPr>
          <a:xfrm>
            <a:off x="2527738" y="2828068"/>
            <a:ext cx="1881878" cy="13819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0" name="Google Shape;300;p15"/>
          <p:cNvSpPr txBox="1"/>
          <p:nvPr>
            <p:ph idx="7" type="body"/>
          </p:nvPr>
        </p:nvSpPr>
        <p:spPr>
          <a:xfrm>
            <a:off x="4731625" y="2828068"/>
            <a:ext cx="1881878" cy="13819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1" name="Google Shape;301;p15"/>
          <p:cNvSpPr txBox="1"/>
          <p:nvPr>
            <p:ph idx="8" type="body"/>
          </p:nvPr>
        </p:nvSpPr>
        <p:spPr>
          <a:xfrm>
            <a:off x="6935512" y="2828068"/>
            <a:ext cx="1881878" cy="13819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2" name="Google Shape;302;p15"/>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3" name="Google Shape;303;p15"/>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Title">
  <p:cSld name="Title and Content White Title">
    <p:spTree>
      <p:nvGrpSpPr>
        <p:cNvPr id="304" name="Shape 304"/>
        <p:cNvGrpSpPr/>
        <p:nvPr/>
      </p:nvGrpSpPr>
      <p:grpSpPr>
        <a:xfrm>
          <a:off x="0" y="0"/>
          <a:ext cx="0" cy="0"/>
          <a:chOff x="0" y="0"/>
          <a:chExt cx="0" cy="0"/>
        </a:xfrm>
      </p:grpSpPr>
      <p:sp>
        <p:nvSpPr>
          <p:cNvPr id="305" name="Google Shape;305;p16"/>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16"/>
          <p:cNvSpPr txBox="1"/>
          <p:nvPr>
            <p:ph idx="1" type="body"/>
          </p:nvPr>
        </p:nvSpPr>
        <p:spPr>
          <a:xfrm>
            <a:off x="325438" y="1554480"/>
            <a:ext cx="7446962" cy="2651760"/>
          </a:xfrm>
          <a:prstGeom prst="rect">
            <a:avLst/>
          </a:prstGeom>
          <a:noFill/>
          <a:ln>
            <a:noFill/>
          </a:ln>
        </p:spPr>
        <p:txBody>
          <a:bodyPr anchorCtr="0" anchor="t" bIns="0" lIns="0" spcFirstLastPara="1" rIns="0" wrap="square" tIns="0">
            <a:noAutofit/>
          </a:bodyPr>
          <a:lstStyle>
            <a:lvl1pPr indent="-228600" lvl="0" marL="457200" algn="l">
              <a:lnSpc>
                <a:spcPct val="117000"/>
              </a:lnSpc>
              <a:spcBef>
                <a:spcPts val="0"/>
              </a:spcBef>
              <a:spcAft>
                <a:spcPts val="0"/>
              </a:spcAft>
              <a:buClr>
                <a:schemeClr val="accent1"/>
              </a:buClr>
              <a:buSzPts val="1500"/>
              <a:buNone/>
              <a:defRPr>
                <a:solidFill>
                  <a:schemeClr val="accent1"/>
                </a:solidFill>
              </a:defRPr>
            </a:lvl1pPr>
            <a:lvl2pPr indent="-228600" lvl="1" marL="914400" algn="l">
              <a:lnSpc>
                <a:spcPct val="117000"/>
              </a:lnSpc>
              <a:spcBef>
                <a:spcPts val="0"/>
              </a:spcBef>
              <a:spcAft>
                <a:spcPts val="0"/>
              </a:spcAft>
              <a:buClr>
                <a:schemeClr val="dk1"/>
              </a:buClr>
              <a:buSzPts val="1800"/>
              <a:buNone/>
              <a:defRPr/>
            </a:lvl2pPr>
            <a:lvl3pPr indent="-342900" lvl="2" marL="1371600" algn="l">
              <a:lnSpc>
                <a:spcPct val="117000"/>
              </a:lnSpc>
              <a:spcBef>
                <a:spcPts val="0"/>
              </a:spcBef>
              <a:spcAft>
                <a:spcPts val="0"/>
              </a:spcAft>
              <a:buClr>
                <a:schemeClr val="dk1"/>
              </a:buClr>
              <a:buSzPts val="1800"/>
              <a:buChar char="•"/>
              <a:defRPr/>
            </a:lvl3pPr>
            <a:lvl4pPr indent="-342900" lvl="3" marL="1828800" algn="l">
              <a:lnSpc>
                <a:spcPct val="117000"/>
              </a:lnSpc>
              <a:spcBef>
                <a:spcPts val="0"/>
              </a:spcBef>
              <a:spcAft>
                <a:spcPts val="0"/>
              </a:spcAft>
              <a:buClr>
                <a:schemeClr val="dk1"/>
              </a:buClr>
              <a:buSzPts val="1800"/>
              <a:buChar char="–"/>
              <a:defRPr/>
            </a:lvl4pPr>
            <a:lvl5pPr indent="-342900" lvl="4" marL="2286000" algn="l">
              <a:lnSpc>
                <a:spcPct val="117000"/>
              </a:lnSpc>
              <a:spcBef>
                <a:spcPts val="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7" name="Google Shape;307;p16"/>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8" name="Google Shape;308;p16"/>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hite Title" type="titleOnly">
  <p:cSld name="TITLE_ONLY">
    <p:spTree>
      <p:nvGrpSpPr>
        <p:cNvPr id="309" name="Shape 309"/>
        <p:cNvGrpSpPr/>
        <p:nvPr/>
      </p:nvGrpSpPr>
      <p:grpSpPr>
        <a:xfrm>
          <a:off x="0" y="0"/>
          <a:ext cx="0" cy="0"/>
          <a:chOff x="0" y="0"/>
          <a:chExt cx="0" cy="0"/>
        </a:xfrm>
      </p:grpSpPr>
      <p:sp>
        <p:nvSpPr>
          <p:cNvPr id="310" name="Google Shape;310;p17"/>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1" name="Google Shape;311;p17"/>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p17"/>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Thank you" showMasterSp="0">
  <p:cSld name="Q&amp;A/Thank you">
    <p:bg>
      <p:bgPr>
        <a:solidFill>
          <a:schemeClr val="lt2"/>
        </a:solidFill>
      </p:bgPr>
    </p:bg>
    <p:spTree>
      <p:nvGrpSpPr>
        <p:cNvPr id="313" name="Shape 313"/>
        <p:cNvGrpSpPr/>
        <p:nvPr/>
      </p:nvGrpSpPr>
      <p:grpSpPr>
        <a:xfrm>
          <a:off x="0" y="0"/>
          <a:ext cx="0" cy="0"/>
          <a:chOff x="0" y="0"/>
          <a:chExt cx="0" cy="0"/>
        </a:xfrm>
      </p:grpSpPr>
      <p:sp>
        <p:nvSpPr>
          <p:cNvPr id="314" name="Google Shape;314;p18"/>
          <p:cNvSpPr txBox="1"/>
          <p:nvPr>
            <p:ph type="title"/>
          </p:nvPr>
        </p:nvSpPr>
        <p:spPr>
          <a:xfrm>
            <a:off x="326231" y="339582"/>
            <a:ext cx="2409990" cy="1321691"/>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2"/>
              </a:buClr>
              <a:buSzPts val="4600"/>
              <a:buFont typeface="Arial"/>
              <a:buNone/>
              <a:defRPr sz="4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p18"/>
          <p:cNvSpPr txBox="1"/>
          <p:nvPr>
            <p:ph idx="1" type="body"/>
          </p:nvPr>
        </p:nvSpPr>
        <p:spPr>
          <a:xfrm>
            <a:off x="323849" y="2387560"/>
            <a:ext cx="2412371" cy="182249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dk2"/>
              </a:buClr>
              <a:buSzPts val="1300"/>
              <a:buNone/>
              <a:defRPr b="0" sz="1300">
                <a:solidFill>
                  <a:schemeClr val="dk2"/>
                </a:solidFill>
              </a:defRPr>
            </a:lvl1pPr>
            <a:lvl2pPr indent="-228600" lvl="1" marL="914400" algn="l">
              <a:lnSpc>
                <a:spcPct val="112000"/>
              </a:lnSpc>
              <a:spcBef>
                <a:spcPts val="0"/>
              </a:spcBef>
              <a:spcAft>
                <a:spcPts val="0"/>
              </a:spcAft>
              <a:buClr>
                <a:schemeClr val="dk2"/>
              </a:buClr>
              <a:buSzPts val="1050"/>
              <a:buNone/>
              <a:defRPr sz="1050">
                <a:solidFill>
                  <a:schemeClr val="dk2"/>
                </a:solidFill>
              </a:defRPr>
            </a:lvl2pPr>
            <a:lvl3pPr indent="-295275" lvl="2" marL="1371600" algn="l">
              <a:lnSpc>
                <a:spcPct val="112000"/>
              </a:lnSpc>
              <a:spcBef>
                <a:spcPts val="0"/>
              </a:spcBef>
              <a:spcAft>
                <a:spcPts val="0"/>
              </a:spcAft>
              <a:buClr>
                <a:schemeClr val="dk2"/>
              </a:buClr>
              <a:buSzPts val="1050"/>
              <a:buChar char="•"/>
              <a:defRPr sz="1050">
                <a:solidFill>
                  <a:schemeClr val="dk2"/>
                </a:solidFill>
              </a:defRPr>
            </a:lvl3pPr>
            <a:lvl4pPr indent="-285750" lvl="3" marL="1828800" algn="l">
              <a:lnSpc>
                <a:spcPct val="112000"/>
              </a:lnSpc>
              <a:spcBef>
                <a:spcPts val="0"/>
              </a:spcBef>
              <a:spcAft>
                <a:spcPts val="0"/>
              </a:spcAft>
              <a:buClr>
                <a:schemeClr val="dk2"/>
              </a:buClr>
              <a:buSzPts val="900"/>
              <a:buChar char="–"/>
              <a:defRPr sz="900">
                <a:solidFill>
                  <a:schemeClr val="dk2"/>
                </a:solidFill>
              </a:defRPr>
            </a:lvl4pPr>
            <a:lvl5pPr indent="-279400" lvl="4" marL="2286000" algn="l">
              <a:lnSpc>
                <a:spcPct val="112000"/>
              </a:lnSpc>
              <a:spcBef>
                <a:spcPts val="0"/>
              </a:spcBef>
              <a:spcAft>
                <a:spcPts val="0"/>
              </a:spcAft>
              <a:buClr>
                <a:schemeClr val="dk2"/>
              </a:buClr>
              <a:buSzPts val="800"/>
              <a:buChar char="•"/>
              <a:defRPr sz="800">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6" name="Google Shape;316;p18"/>
          <p:cNvSpPr/>
          <p:nvPr>
            <p:ph idx="2" type="pic"/>
          </p:nvPr>
        </p:nvSpPr>
        <p:spPr>
          <a:xfrm>
            <a:off x="3036367" y="64295"/>
            <a:ext cx="6107634" cy="5079206"/>
          </a:xfrm>
          <a:prstGeom prst="rect">
            <a:avLst/>
          </a:prstGeom>
          <a:solidFill>
            <a:srgbClr val="D8D8D8"/>
          </a:solidFill>
          <a:ln>
            <a:noFill/>
          </a:ln>
        </p:spPr>
      </p:sp>
      <p:sp>
        <p:nvSpPr>
          <p:cNvPr id="317" name="Google Shape;317;p18"/>
          <p:cNvSpPr/>
          <p:nvPr/>
        </p:nvSpPr>
        <p:spPr>
          <a:xfrm>
            <a:off x="-2" y="0"/>
            <a:ext cx="9143999" cy="6429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8" name="Google Shape;318;p18"/>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9" name="Google Shape;319;p18"/>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320" name="Google Shape;320;p18"/>
          <p:cNvGrpSpPr/>
          <p:nvPr/>
        </p:nvGrpSpPr>
        <p:grpSpPr>
          <a:xfrm>
            <a:off x="278604" y="4554538"/>
            <a:ext cx="1331527" cy="342899"/>
            <a:chOff x="278604" y="4554538"/>
            <a:chExt cx="1331527" cy="342899"/>
          </a:xfrm>
        </p:grpSpPr>
        <p:grpSp>
          <p:nvGrpSpPr>
            <p:cNvPr id="321" name="Google Shape;321;p18"/>
            <p:cNvGrpSpPr/>
            <p:nvPr/>
          </p:nvGrpSpPr>
          <p:grpSpPr>
            <a:xfrm>
              <a:off x="278604" y="4554538"/>
              <a:ext cx="298793" cy="342426"/>
              <a:chOff x="278604" y="4554538"/>
              <a:chExt cx="298793" cy="342426"/>
            </a:xfrm>
          </p:grpSpPr>
          <p:grpSp>
            <p:nvGrpSpPr>
              <p:cNvPr id="322" name="Google Shape;322;p18"/>
              <p:cNvGrpSpPr/>
              <p:nvPr/>
            </p:nvGrpSpPr>
            <p:grpSpPr>
              <a:xfrm>
                <a:off x="278604" y="4554538"/>
                <a:ext cx="297174" cy="342426"/>
                <a:chOff x="278604" y="4554538"/>
                <a:chExt cx="297174" cy="342426"/>
              </a:xfrm>
            </p:grpSpPr>
            <p:sp>
              <p:nvSpPr>
                <p:cNvPr id="323" name="Google Shape;323;p18"/>
                <p:cNvSpPr/>
                <p:nvPr/>
              </p:nvSpPr>
              <p:spPr>
                <a:xfrm>
                  <a:off x="293446" y="4554538"/>
                  <a:ext cx="282332" cy="106045"/>
                </a:xfrm>
                <a:custGeom>
                  <a:rect b="b" l="l" r="r" t="t"/>
                  <a:pathLst>
                    <a:path extrusionOk="0" h="106045" w="282332">
                      <a:moveTo>
                        <a:pt x="282051" y="70485"/>
                      </a:moveTo>
                      <a:cubicBezTo>
                        <a:pt x="282051" y="70485"/>
                        <a:pt x="282685" y="70485"/>
                        <a:pt x="282051" y="70485"/>
                      </a:cubicBezTo>
                      <a:cubicBezTo>
                        <a:pt x="282051" y="69850"/>
                        <a:pt x="281418" y="69215"/>
                        <a:pt x="280152" y="67310"/>
                      </a:cubicBezTo>
                      <a:cubicBezTo>
                        <a:pt x="278885" y="65405"/>
                        <a:pt x="269388" y="52705"/>
                        <a:pt x="257357" y="41910"/>
                      </a:cubicBezTo>
                      <a:cubicBezTo>
                        <a:pt x="245960" y="31115"/>
                        <a:pt x="209868" y="0"/>
                        <a:pt x="152247" y="0"/>
                      </a:cubicBezTo>
                      <a:cubicBezTo>
                        <a:pt x="92727" y="0"/>
                        <a:pt x="52203" y="32385"/>
                        <a:pt x="31308" y="55880"/>
                      </a:cubicBezTo>
                      <a:cubicBezTo>
                        <a:pt x="11046" y="78740"/>
                        <a:pt x="915" y="104140"/>
                        <a:pt x="281" y="104775"/>
                      </a:cubicBezTo>
                      <a:cubicBezTo>
                        <a:pt x="281" y="105410"/>
                        <a:pt x="-352" y="105410"/>
                        <a:pt x="281" y="106045"/>
                      </a:cubicBezTo>
                      <a:cubicBezTo>
                        <a:pt x="915" y="106045"/>
                        <a:pt x="915" y="105410"/>
                        <a:pt x="915" y="104775"/>
                      </a:cubicBezTo>
                      <a:cubicBezTo>
                        <a:pt x="1548" y="104140"/>
                        <a:pt x="11679" y="80645"/>
                        <a:pt x="35107" y="61595"/>
                      </a:cubicBezTo>
                      <a:cubicBezTo>
                        <a:pt x="58535" y="42545"/>
                        <a:pt x="96526" y="20955"/>
                        <a:pt x="152880" y="20955"/>
                      </a:cubicBezTo>
                      <a:cubicBezTo>
                        <a:pt x="201003" y="20955"/>
                        <a:pt x="235195" y="38100"/>
                        <a:pt x="251025" y="47625"/>
                      </a:cubicBezTo>
                      <a:cubicBezTo>
                        <a:pt x="266855" y="57150"/>
                        <a:pt x="276986" y="66675"/>
                        <a:pt x="278885" y="68580"/>
                      </a:cubicBezTo>
                      <a:cubicBezTo>
                        <a:pt x="280785" y="69850"/>
                        <a:pt x="281418" y="69850"/>
                        <a:pt x="282051" y="70485"/>
                      </a:cubicBezTo>
                      <a:cubicBezTo>
                        <a:pt x="282051" y="70485"/>
                        <a:pt x="282051" y="70485"/>
                        <a:pt x="282051" y="704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18"/>
                <p:cNvSpPr/>
                <p:nvPr/>
              </p:nvSpPr>
              <p:spPr>
                <a:xfrm>
                  <a:off x="278604" y="4715192"/>
                  <a:ext cx="255736" cy="181772"/>
                </a:xfrm>
                <a:custGeom>
                  <a:rect b="b" l="l" r="r" t="t"/>
                  <a:pathLst>
                    <a:path extrusionOk="0" h="181772" w="255736">
                      <a:moveTo>
                        <a:pt x="1194" y="0"/>
                      </a:moveTo>
                      <a:cubicBezTo>
                        <a:pt x="1827" y="0"/>
                        <a:pt x="1827" y="0"/>
                        <a:pt x="1194" y="0"/>
                      </a:cubicBezTo>
                      <a:cubicBezTo>
                        <a:pt x="1827" y="635"/>
                        <a:pt x="1194" y="1270"/>
                        <a:pt x="1194" y="2540"/>
                      </a:cubicBezTo>
                      <a:cubicBezTo>
                        <a:pt x="1194" y="3810"/>
                        <a:pt x="-72" y="31750"/>
                        <a:pt x="14491" y="60960"/>
                      </a:cubicBezTo>
                      <a:cubicBezTo>
                        <a:pt x="29054" y="91440"/>
                        <a:pt x="55015" y="123190"/>
                        <a:pt x="96806" y="144145"/>
                      </a:cubicBezTo>
                      <a:cubicBezTo>
                        <a:pt x="136064" y="163195"/>
                        <a:pt x="174688" y="166370"/>
                        <a:pt x="203182" y="163195"/>
                      </a:cubicBezTo>
                      <a:cubicBezTo>
                        <a:pt x="231042" y="160020"/>
                        <a:pt x="251938" y="149860"/>
                        <a:pt x="254470" y="148590"/>
                      </a:cubicBezTo>
                      <a:cubicBezTo>
                        <a:pt x="255737" y="147955"/>
                        <a:pt x="255737" y="147955"/>
                        <a:pt x="255737" y="147955"/>
                      </a:cubicBezTo>
                      <a:cubicBezTo>
                        <a:pt x="255737" y="147955"/>
                        <a:pt x="255737" y="147955"/>
                        <a:pt x="255737" y="147955"/>
                      </a:cubicBezTo>
                      <a:cubicBezTo>
                        <a:pt x="255737" y="147955"/>
                        <a:pt x="255104" y="148590"/>
                        <a:pt x="254470" y="148590"/>
                      </a:cubicBezTo>
                      <a:cubicBezTo>
                        <a:pt x="253837" y="149225"/>
                        <a:pt x="252571" y="150495"/>
                        <a:pt x="250671" y="151765"/>
                      </a:cubicBezTo>
                      <a:cubicBezTo>
                        <a:pt x="247505" y="154305"/>
                        <a:pt x="241173" y="160020"/>
                        <a:pt x="219012" y="169545"/>
                      </a:cubicBezTo>
                      <a:cubicBezTo>
                        <a:pt x="187985" y="182880"/>
                        <a:pt x="135431" y="191135"/>
                        <a:pt x="83509" y="162560"/>
                      </a:cubicBezTo>
                      <a:cubicBezTo>
                        <a:pt x="33487" y="135255"/>
                        <a:pt x="11325" y="88265"/>
                        <a:pt x="3727" y="52705"/>
                      </a:cubicBezTo>
                      <a:cubicBezTo>
                        <a:pt x="-1972" y="25400"/>
                        <a:pt x="561" y="3175"/>
                        <a:pt x="561" y="1270"/>
                      </a:cubicBezTo>
                      <a:cubicBezTo>
                        <a:pt x="1194" y="635"/>
                        <a:pt x="1194" y="635"/>
                        <a:pt x="1194" y="0"/>
                      </a:cubicBezTo>
                      <a:cubicBezTo>
                        <a:pt x="1194" y="0"/>
                        <a:pt x="1194" y="0"/>
                        <a:pt x="1194"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25" name="Google Shape;325;p18"/>
              <p:cNvSpPr/>
              <p:nvPr/>
            </p:nvSpPr>
            <p:spPr>
              <a:xfrm>
                <a:off x="342484" y="4665663"/>
                <a:ext cx="234913" cy="102234"/>
              </a:xfrm>
              <a:custGeom>
                <a:rect b="b" l="l" r="r" t="t"/>
                <a:pathLst>
                  <a:path extrusionOk="0" h="102234" w="234913">
                    <a:moveTo>
                      <a:pt x="131071" y="100330"/>
                    </a:moveTo>
                    <a:lnTo>
                      <a:pt x="131071" y="60960"/>
                    </a:lnTo>
                    <a:lnTo>
                      <a:pt x="159564" y="0"/>
                    </a:lnTo>
                    <a:lnTo>
                      <a:pt x="137402" y="0"/>
                    </a:lnTo>
                    <a:lnTo>
                      <a:pt x="120306" y="40005"/>
                    </a:lnTo>
                    <a:lnTo>
                      <a:pt x="103210" y="0"/>
                    </a:lnTo>
                    <a:lnTo>
                      <a:pt x="80415" y="0"/>
                    </a:lnTo>
                    <a:lnTo>
                      <a:pt x="108909" y="60960"/>
                    </a:lnTo>
                    <a:lnTo>
                      <a:pt x="108909" y="100330"/>
                    </a:lnTo>
                    <a:lnTo>
                      <a:pt x="131071" y="100330"/>
                    </a:lnTo>
                    <a:close/>
                    <a:moveTo>
                      <a:pt x="53188" y="57785"/>
                    </a:moveTo>
                    <a:cubicBezTo>
                      <a:pt x="46223" y="43815"/>
                      <a:pt x="24061" y="2540"/>
                      <a:pt x="22795" y="635"/>
                    </a:cubicBezTo>
                    <a:lnTo>
                      <a:pt x="22795" y="0"/>
                    </a:lnTo>
                    <a:lnTo>
                      <a:pt x="0" y="0"/>
                    </a:lnTo>
                    <a:lnTo>
                      <a:pt x="0" y="100965"/>
                    </a:lnTo>
                    <a:lnTo>
                      <a:pt x="20262" y="100965"/>
                    </a:lnTo>
                    <a:lnTo>
                      <a:pt x="20262" y="41275"/>
                    </a:lnTo>
                    <a:cubicBezTo>
                      <a:pt x="27860" y="55245"/>
                      <a:pt x="51922" y="97790"/>
                      <a:pt x="53188" y="100330"/>
                    </a:cubicBezTo>
                    <a:lnTo>
                      <a:pt x="53821" y="100965"/>
                    </a:lnTo>
                    <a:lnTo>
                      <a:pt x="74083" y="100965"/>
                    </a:lnTo>
                    <a:lnTo>
                      <a:pt x="74083" y="0"/>
                    </a:lnTo>
                    <a:lnTo>
                      <a:pt x="53821" y="0"/>
                    </a:lnTo>
                    <a:lnTo>
                      <a:pt x="53821" y="57785"/>
                    </a:lnTo>
                    <a:close/>
                    <a:moveTo>
                      <a:pt x="234914" y="65405"/>
                    </a:moveTo>
                    <a:lnTo>
                      <a:pt x="234914" y="0"/>
                    </a:lnTo>
                    <a:lnTo>
                      <a:pt x="213385" y="0"/>
                    </a:lnTo>
                    <a:lnTo>
                      <a:pt x="213385" y="64770"/>
                    </a:lnTo>
                    <a:cubicBezTo>
                      <a:pt x="213385" y="78105"/>
                      <a:pt x="209586" y="83185"/>
                      <a:pt x="200722" y="83185"/>
                    </a:cubicBezTo>
                    <a:cubicBezTo>
                      <a:pt x="191224" y="83185"/>
                      <a:pt x="188058" y="78105"/>
                      <a:pt x="188058" y="64770"/>
                    </a:cubicBezTo>
                    <a:lnTo>
                      <a:pt x="188058" y="0"/>
                    </a:lnTo>
                    <a:lnTo>
                      <a:pt x="165896" y="0"/>
                    </a:lnTo>
                    <a:lnTo>
                      <a:pt x="165896" y="65405"/>
                    </a:lnTo>
                    <a:cubicBezTo>
                      <a:pt x="165896" y="89535"/>
                      <a:pt x="177927" y="102235"/>
                      <a:pt x="200722" y="102235"/>
                    </a:cubicBezTo>
                    <a:cubicBezTo>
                      <a:pt x="223516" y="102235"/>
                      <a:pt x="234914" y="90170"/>
                      <a:pt x="234914" y="654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26" name="Google Shape;326;p18"/>
            <p:cNvGrpSpPr/>
            <p:nvPr/>
          </p:nvGrpSpPr>
          <p:grpSpPr>
            <a:xfrm>
              <a:off x="704036" y="4691063"/>
              <a:ext cx="497054" cy="76834"/>
              <a:chOff x="704036" y="4691063"/>
              <a:chExt cx="497054" cy="76834"/>
            </a:xfrm>
          </p:grpSpPr>
          <p:sp>
            <p:nvSpPr>
              <p:cNvPr id="327" name="Google Shape;327;p18"/>
              <p:cNvSpPr/>
              <p:nvPr/>
            </p:nvSpPr>
            <p:spPr>
              <a:xfrm>
                <a:off x="704036" y="4691698"/>
                <a:ext cx="43690" cy="74930"/>
              </a:xfrm>
              <a:custGeom>
                <a:rect b="b" l="l" r="r" t="t"/>
                <a:pathLst>
                  <a:path extrusionOk="0" h="74930" w="43690">
                    <a:moveTo>
                      <a:pt x="22162" y="74930"/>
                    </a:moveTo>
                    <a:lnTo>
                      <a:pt x="0" y="74930"/>
                    </a:lnTo>
                    <a:lnTo>
                      <a:pt x="0" y="1270"/>
                    </a:lnTo>
                    <a:lnTo>
                      <a:pt x="22162" y="1270"/>
                    </a:lnTo>
                    <a:lnTo>
                      <a:pt x="22162" y="10795"/>
                    </a:lnTo>
                    <a:cubicBezTo>
                      <a:pt x="25961" y="5080"/>
                      <a:pt x="31660" y="0"/>
                      <a:pt x="41791" y="0"/>
                    </a:cubicBezTo>
                    <a:cubicBezTo>
                      <a:pt x="41791" y="0"/>
                      <a:pt x="43057" y="0"/>
                      <a:pt x="43057" y="0"/>
                    </a:cubicBezTo>
                    <a:lnTo>
                      <a:pt x="43690" y="0"/>
                    </a:lnTo>
                    <a:lnTo>
                      <a:pt x="43690" y="18415"/>
                    </a:lnTo>
                    <a:lnTo>
                      <a:pt x="42424" y="18415"/>
                    </a:lnTo>
                    <a:cubicBezTo>
                      <a:pt x="41791" y="18415"/>
                      <a:pt x="39258" y="17780"/>
                      <a:pt x="38625" y="17780"/>
                    </a:cubicBezTo>
                    <a:cubicBezTo>
                      <a:pt x="29760" y="17780"/>
                      <a:pt x="24061" y="22860"/>
                      <a:pt x="22162" y="25400"/>
                    </a:cubicBezTo>
                    <a:lnTo>
                      <a:pt x="22162" y="7493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8" name="Google Shape;328;p18"/>
              <p:cNvSpPr/>
              <p:nvPr/>
            </p:nvSpPr>
            <p:spPr>
              <a:xfrm>
                <a:off x="888294"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9" name="Google Shape;329;p18"/>
              <p:cNvSpPr/>
              <p:nvPr/>
            </p:nvSpPr>
            <p:spPr>
              <a:xfrm>
                <a:off x="821809"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0" name="Google Shape;330;p18"/>
              <p:cNvSpPr/>
              <p:nvPr/>
            </p:nvSpPr>
            <p:spPr>
              <a:xfrm>
                <a:off x="959212" y="4691063"/>
                <a:ext cx="98777" cy="76834"/>
              </a:xfrm>
              <a:custGeom>
                <a:rect b="b" l="l" r="r" t="t"/>
                <a:pathLst>
                  <a:path extrusionOk="0" h="76834" w="98777">
                    <a:moveTo>
                      <a:pt x="98778" y="75565"/>
                    </a:moveTo>
                    <a:lnTo>
                      <a:pt x="77249" y="75565"/>
                    </a:lnTo>
                    <a:lnTo>
                      <a:pt x="77249" y="26670"/>
                    </a:lnTo>
                    <a:cubicBezTo>
                      <a:pt x="77249" y="20955"/>
                      <a:pt x="75983" y="19050"/>
                      <a:pt x="71551" y="19050"/>
                    </a:cubicBezTo>
                    <a:cubicBezTo>
                      <a:pt x="67751" y="19050"/>
                      <a:pt x="63319" y="22225"/>
                      <a:pt x="60786" y="25400"/>
                    </a:cubicBezTo>
                    <a:lnTo>
                      <a:pt x="60786" y="76200"/>
                    </a:lnTo>
                    <a:lnTo>
                      <a:pt x="38625" y="76200"/>
                    </a:lnTo>
                    <a:lnTo>
                      <a:pt x="38625" y="27305"/>
                    </a:lnTo>
                    <a:cubicBezTo>
                      <a:pt x="38625" y="21590"/>
                      <a:pt x="37358" y="19685"/>
                      <a:pt x="33559" y="19685"/>
                    </a:cubicBezTo>
                    <a:cubicBezTo>
                      <a:pt x="29760" y="19685"/>
                      <a:pt x="25328" y="22860"/>
                      <a:pt x="22162" y="26035"/>
                    </a:cubicBezTo>
                    <a:lnTo>
                      <a:pt x="22162" y="76835"/>
                    </a:lnTo>
                    <a:lnTo>
                      <a:pt x="0" y="76835"/>
                    </a:lnTo>
                    <a:lnTo>
                      <a:pt x="0" y="1905"/>
                    </a:lnTo>
                    <a:lnTo>
                      <a:pt x="22162" y="1905"/>
                    </a:lnTo>
                    <a:lnTo>
                      <a:pt x="22162" y="9525"/>
                    </a:lnTo>
                    <a:cubicBezTo>
                      <a:pt x="26594" y="4445"/>
                      <a:pt x="33559" y="0"/>
                      <a:pt x="42424" y="0"/>
                    </a:cubicBezTo>
                    <a:cubicBezTo>
                      <a:pt x="51922" y="0"/>
                      <a:pt x="56987" y="2540"/>
                      <a:pt x="59520" y="10160"/>
                    </a:cubicBezTo>
                    <a:cubicBezTo>
                      <a:pt x="63952" y="4445"/>
                      <a:pt x="71551" y="0"/>
                      <a:pt x="80415" y="0"/>
                    </a:cubicBezTo>
                    <a:cubicBezTo>
                      <a:pt x="92446" y="0"/>
                      <a:pt x="98778" y="6350"/>
                      <a:pt x="98778" y="20320"/>
                    </a:cubicBezTo>
                    <a:lnTo>
                      <a:pt x="98778" y="755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1" name="Google Shape;331;p18"/>
              <p:cNvSpPr/>
              <p:nvPr/>
            </p:nvSpPr>
            <p:spPr>
              <a:xfrm>
                <a:off x="1067487" y="4691063"/>
                <a:ext cx="62685" cy="76200"/>
              </a:xfrm>
              <a:custGeom>
                <a:rect b="b" l="l" r="r" t="t"/>
                <a:pathLst>
                  <a:path extrusionOk="0" h="76200" w="62685">
                    <a:moveTo>
                      <a:pt x="18363" y="76200"/>
                    </a:moveTo>
                    <a:cubicBezTo>
                      <a:pt x="6332" y="76200"/>
                      <a:pt x="0" y="69850"/>
                      <a:pt x="0" y="57150"/>
                    </a:cubicBezTo>
                    <a:cubicBezTo>
                      <a:pt x="0" y="41910"/>
                      <a:pt x="12664" y="32385"/>
                      <a:pt x="39258" y="27305"/>
                    </a:cubicBezTo>
                    <a:lnTo>
                      <a:pt x="39258" y="24765"/>
                    </a:lnTo>
                    <a:cubicBezTo>
                      <a:pt x="39258" y="19050"/>
                      <a:pt x="37358" y="17145"/>
                      <a:pt x="32926" y="17145"/>
                    </a:cubicBezTo>
                    <a:cubicBezTo>
                      <a:pt x="24694" y="17145"/>
                      <a:pt x="17096" y="22225"/>
                      <a:pt x="13297" y="24765"/>
                    </a:cubicBezTo>
                    <a:lnTo>
                      <a:pt x="3166" y="11430"/>
                    </a:lnTo>
                    <a:cubicBezTo>
                      <a:pt x="12031" y="3810"/>
                      <a:pt x="24061" y="0"/>
                      <a:pt x="36725" y="0"/>
                    </a:cubicBezTo>
                    <a:cubicBezTo>
                      <a:pt x="53188" y="0"/>
                      <a:pt x="60786" y="6985"/>
                      <a:pt x="60786" y="24130"/>
                    </a:cubicBezTo>
                    <a:lnTo>
                      <a:pt x="60786" y="56515"/>
                    </a:lnTo>
                    <a:cubicBezTo>
                      <a:pt x="60786" y="66040"/>
                      <a:pt x="61420" y="70485"/>
                      <a:pt x="62686" y="74295"/>
                    </a:cubicBezTo>
                    <a:lnTo>
                      <a:pt x="62686" y="74930"/>
                    </a:lnTo>
                    <a:cubicBezTo>
                      <a:pt x="62686" y="74930"/>
                      <a:pt x="41157" y="74930"/>
                      <a:pt x="41157" y="74930"/>
                    </a:cubicBezTo>
                    <a:cubicBezTo>
                      <a:pt x="40524" y="73025"/>
                      <a:pt x="39891" y="70485"/>
                      <a:pt x="39891" y="67310"/>
                    </a:cubicBezTo>
                    <a:cubicBezTo>
                      <a:pt x="33559" y="73660"/>
                      <a:pt x="26594" y="76200"/>
                      <a:pt x="18363" y="76200"/>
                    </a:cubicBezTo>
                    <a:close/>
                    <a:moveTo>
                      <a:pt x="39258" y="39370"/>
                    </a:moveTo>
                    <a:cubicBezTo>
                      <a:pt x="26594" y="41910"/>
                      <a:pt x="20895" y="46355"/>
                      <a:pt x="20895" y="53340"/>
                    </a:cubicBezTo>
                    <a:cubicBezTo>
                      <a:pt x="20895" y="57785"/>
                      <a:pt x="22795" y="59690"/>
                      <a:pt x="27227" y="59690"/>
                    </a:cubicBezTo>
                    <a:cubicBezTo>
                      <a:pt x="31660" y="59690"/>
                      <a:pt x="35459" y="57785"/>
                      <a:pt x="39258" y="54610"/>
                    </a:cubicBezTo>
                    <a:lnTo>
                      <a:pt x="39258" y="393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18"/>
              <p:cNvSpPr/>
              <p:nvPr/>
            </p:nvSpPr>
            <p:spPr>
              <a:xfrm>
                <a:off x="751525" y="4691698"/>
                <a:ext cx="64585" cy="76199"/>
              </a:xfrm>
              <a:custGeom>
                <a:rect b="b" l="l" r="r" t="t"/>
                <a:pathLst>
                  <a:path extrusionOk="0" h="76199" w="64585">
                    <a:moveTo>
                      <a:pt x="32293" y="0"/>
                    </a:moveTo>
                    <a:cubicBezTo>
                      <a:pt x="8232" y="0"/>
                      <a:pt x="0" y="19685"/>
                      <a:pt x="0" y="38100"/>
                    </a:cubicBezTo>
                    <a:cubicBezTo>
                      <a:pt x="0" y="66040"/>
                      <a:pt x="16463" y="76200"/>
                      <a:pt x="32293" y="76200"/>
                    </a:cubicBezTo>
                    <a:cubicBezTo>
                      <a:pt x="48123" y="76200"/>
                      <a:pt x="64586" y="66040"/>
                      <a:pt x="64586" y="38100"/>
                    </a:cubicBezTo>
                    <a:cubicBezTo>
                      <a:pt x="64586" y="9525"/>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5880"/>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3" name="Google Shape;333;p18"/>
              <p:cNvSpPr/>
              <p:nvPr/>
            </p:nvSpPr>
            <p:spPr>
              <a:xfrm>
                <a:off x="1140937" y="4691698"/>
                <a:ext cx="60153" cy="74294"/>
              </a:xfrm>
              <a:custGeom>
                <a:rect b="b" l="l" r="r" t="t"/>
                <a:pathLst>
                  <a:path extrusionOk="0" h="74294" w="60153">
                    <a:moveTo>
                      <a:pt x="41791" y="0"/>
                    </a:moveTo>
                    <a:cubicBezTo>
                      <a:pt x="33559" y="0"/>
                      <a:pt x="26594" y="4445"/>
                      <a:pt x="22162" y="8890"/>
                    </a:cubicBezTo>
                    <a:lnTo>
                      <a:pt x="22162" y="1270"/>
                    </a:lnTo>
                    <a:lnTo>
                      <a:pt x="0" y="1270"/>
                    </a:lnTo>
                    <a:lnTo>
                      <a:pt x="0" y="74295"/>
                    </a:lnTo>
                    <a:lnTo>
                      <a:pt x="22162" y="74295"/>
                    </a:lnTo>
                    <a:lnTo>
                      <a:pt x="22162" y="24130"/>
                    </a:lnTo>
                    <a:cubicBezTo>
                      <a:pt x="26594" y="20320"/>
                      <a:pt x="29760" y="18415"/>
                      <a:pt x="32926" y="18415"/>
                    </a:cubicBezTo>
                    <a:cubicBezTo>
                      <a:pt x="35459" y="18415"/>
                      <a:pt x="37991" y="19050"/>
                      <a:pt x="37991" y="25400"/>
                    </a:cubicBezTo>
                    <a:lnTo>
                      <a:pt x="37991" y="74295"/>
                    </a:lnTo>
                    <a:lnTo>
                      <a:pt x="60153" y="74295"/>
                    </a:lnTo>
                    <a:lnTo>
                      <a:pt x="60153" y="19685"/>
                    </a:lnTo>
                    <a:cubicBezTo>
                      <a:pt x="60153" y="6350"/>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34" name="Google Shape;334;p18"/>
            <p:cNvSpPr/>
            <p:nvPr/>
          </p:nvSpPr>
          <p:spPr>
            <a:xfrm>
              <a:off x="543205" y="4793933"/>
              <a:ext cx="72816" cy="103504"/>
            </a:xfrm>
            <a:custGeom>
              <a:rect b="b" l="l" r="r" t="t"/>
              <a:pathLst>
                <a:path extrusionOk="0" h="103504" w="72816">
                  <a:moveTo>
                    <a:pt x="43690" y="41910"/>
                  </a:moveTo>
                  <a:lnTo>
                    <a:pt x="41791" y="41275"/>
                  </a:lnTo>
                  <a:cubicBezTo>
                    <a:pt x="32926" y="37465"/>
                    <a:pt x="26594" y="33655"/>
                    <a:pt x="26594" y="27305"/>
                  </a:cubicBezTo>
                  <a:cubicBezTo>
                    <a:pt x="26594" y="22225"/>
                    <a:pt x="30393" y="19050"/>
                    <a:pt x="36092" y="19050"/>
                  </a:cubicBezTo>
                  <a:cubicBezTo>
                    <a:pt x="43057" y="19050"/>
                    <a:pt x="48123" y="23495"/>
                    <a:pt x="52555" y="32385"/>
                  </a:cubicBezTo>
                  <a:lnTo>
                    <a:pt x="53188" y="33655"/>
                  </a:lnTo>
                  <a:lnTo>
                    <a:pt x="70917" y="24130"/>
                  </a:lnTo>
                  <a:lnTo>
                    <a:pt x="70284" y="22860"/>
                  </a:lnTo>
                  <a:cubicBezTo>
                    <a:pt x="63319" y="7620"/>
                    <a:pt x="51922" y="0"/>
                    <a:pt x="36092" y="0"/>
                  </a:cubicBezTo>
                  <a:cubicBezTo>
                    <a:pt x="17096" y="0"/>
                    <a:pt x="3799" y="12065"/>
                    <a:pt x="3799" y="28575"/>
                  </a:cubicBezTo>
                  <a:cubicBezTo>
                    <a:pt x="3799" y="48895"/>
                    <a:pt x="19629" y="55245"/>
                    <a:pt x="32293" y="60960"/>
                  </a:cubicBezTo>
                  <a:lnTo>
                    <a:pt x="32926" y="61595"/>
                  </a:lnTo>
                  <a:cubicBezTo>
                    <a:pt x="43057" y="66040"/>
                    <a:pt x="49389" y="69215"/>
                    <a:pt x="49389" y="76200"/>
                  </a:cubicBezTo>
                  <a:cubicBezTo>
                    <a:pt x="49389" y="82550"/>
                    <a:pt x="44957" y="85725"/>
                    <a:pt x="37991" y="85725"/>
                  </a:cubicBezTo>
                  <a:cubicBezTo>
                    <a:pt x="27860" y="85725"/>
                    <a:pt x="22162" y="77470"/>
                    <a:pt x="18996" y="71120"/>
                  </a:cubicBezTo>
                  <a:lnTo>
                    <a:pt x="18363" y="69850"/>
                  </a:lnTo>
                  <a:lnTo>
                    <a:pt x="0" y="78105"/>
                  </a:lnTo>
                  <a:lnTo>
                    <a:pt x="633" y="79375"/>
                  </a:lnTo>
                  <a:cubicBezTo>
                    <a:pt x="8231" y="95885"/>
                    <a:pt x="20895" y="103505"/>
                    <a:pt x="38625" y="103505"/>
                  </a:cubicBezTo>
                  <a:cubicBezTo>
                    <a:pt x="55088" y="103505"/>
                    <a:pt x="72817" y="94615"/>
                    <a:pt x="72817" y="74295"/>
                  </a:cubicBezTo>
                  <a:cubicBezTo>
                    <a:pt x="72184" y="53975"/>
                    <a:pt x="56354" y="46990"/>
                    <a:pt x="43690" y="4191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18"/>
            <p:cNvSpPr/>
            <p:nvPr/>
          </p:nvSpPr>
          <p:spPr>
            <a:xfrm>
              <a:off x="624887"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18"/>
            <p:cNvSpPr/>
            <p:nvPr/>
          </p:nvSpPr>
          <p:spPr>
            <a:xfrm>
              <a:off x="695804" y="4792028"/>
              <a:ext cx="60153" cy="104139"/>
            </a:xfrm>
            <a:custGeom>
              <a:rect b="b" l="l" r="r" t="t"/>
              <a:pathLst>
                <a:path extrusionOk="0" h="104139" w="60153">
                  <a:moveTo>
                    <a:pt x="41791" y="28575"/>
                  </a:moveTo>
                  <a:cubicBezTo>
                    <a:pt x="33559" y="28575"/>
                    <a:pt x="26594" y="33020"/>
                    <a:pt x="22162" y="37465"/>
                  </a:cubicBezTo>
                  <a:lnTo>
                    <a:pt x="22162" y="0"/>
                  </a:lnTo>
                  <a:lnTo>
                    <a:pt x="0" y="3175"/>
                  </a:lnTo>
                  <a:lnTo>
                    <a:pt x="0" y="104140"/>
                  </a:lnTo>
                  <a:lnTo>
                    <a:pt x="22162" y="104140"/>
                  </a:lnTo>
                  <a:lnTo>
                    <a:pt x="22162" y="53975"/>
                  </a:lnTo>
                  <a:cubicBezTo>
                    <a:pt x="26594" y="50165"/>
                    <a:pt x="29760" y="48260"/>
                    <a:pt x="32926" y="48260"/>
                  </a:cubicBezTo>
                  <a:cubicBezTo>
                    <a:pt x="35459" y="48260"/>
                    <a:pt x="37991" y="48895"/>
                    <a:pt x="37991" y="55245"/>
                  </a:cubicBezTo>
                  <a:lnTo>
                    <a:pt x="37991" y="104140"/>
                  </a:lnTo>
                  <a:lnTo>
                    <a:pt x="60153" y="104140"/>
                  </a:lnTo>
                  <a:lnTo>
                    <a:pt x="60153" y="48260"/>
                  </a:lnTo>
                  <a:cubicBezTo>
                    <a:pt x="60153" y="35560"/>
                    <a:pt x="53821" y="28575"/>
                    <a:pt x="41791" y="2857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18"/>
            <p:cNvSpPr/>
            <p:nvPr/>
          </p:nvSpPr>
          <p:spPr>
            <a:xfrm>
              <a:off x="764189"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6" y="66040"/>
                    <a:pt x="64586" y="38100"/>
                  </a:cubicBezTo>
                  <a:cubicBezTo>
                    <a:pt x="64586"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18"/>
            <p:cNvSpPr/>
            <p:nvPr/>
          </p:nvSpPr>
          <p:spPr>
            <a:xfrm>
              <a:off x="836373"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5" y="66040"/>
                    <a:pt x="64585" y="38100"/>
                  </a:cubicBezTo>
                  <a:cubicBezTo>
                    <a:pt x="64585" y="10160"/>
                    <a:pt x="47489"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p18"/>
            <p:cNvSpPr/>
            <p:nvPr/>
          </p:nvSpPr>
          <p:spPr>
            <a:xfrm>
              <a:off x="954779" y="4820603"/>
              <a:ext cx="64602" cy="76200"/>
            </a:xfrm>
            <a:custGeom>
              <a:rect b="b" l="l" r="r" t="t"/>
              <a:pathLst>
                <a:path extrusionOk="0" h="76200" w="64602">
                  <a:moveTo>
                    <a:pt x="32293" y="0"/>
                  </a:moveTo>
                  <a:cubicBezTo>
                    <a:pt x="8232" y="0"/>
                    <a:pt x="0" y="19685"/>
                    <a:pt x="0" y="38100"/>
                  </a:cubicBezTo>
                  <a:cubicBezTo>
                    <a:pt x="0" y="66040"/>
                    <a:pt x="16463" y="76200"/>
                    <a:pt x="32293" y="76200"/>
                  </a:cubicBezTo>
                  <a:cubicBezTo>
                    <a:pt x="48123" y="76200"/>
                    <a:pt x="64585" y="66040"/>
                    <a:pt x="64585" y="38100"/>
                  </a:cubicBezTo>
                  <a:cubicBezTo>
                    <a:pt x="65219"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18"/>
            <p:cNvSpPr/>
            <p:nvPr/>
          </p:nvSpPr>
          <p:spPr>
            <a:xfrm>
              <a:off x="1023797" y="4794567"/>
              <a:ext cx="44956" cy="101600"/>
            </a:xfrm>
            <a:custGeom>
              <a:rect b="b" l="l" r="r" t="t"/>
              <a:pathLst>
                <a:path extrusionOk="0" h="101600" w="44956">
                  <a:moveTo>
                    <a:pt x="33559" y="0"/>
                  </a:moveTo>
                  <a:cubicBezTo>
                    <a:pt x="12664" y="0"/>
                    <a:pt x="10131" y="12065"/>
                    <a:pt x="10131" y="22860"/>
                  </a:cubicBezTo>
                  <a:lnTo>
                    <a:pt x="10131" y="27940"/>
                  </a:lnTo>
                  <a:lnTo>
                    <a:pt x="0" y="27940"/>
                  </a:lnTo>
                  <a:lnTo>
                    <a:pt x="0" y="45085"/>
                  </a:lnTo>
                  <a:lnTo>
                    <a:pt x="10131" y="45085"/>
                  </a:lnTo>
                  <a:lnTo>
                    <a:pt x="10131" y="101600"/>
                  </a:lnTo>
                  <a:lnTo>
                    <a:pt x="32293" y="101600"/>
                  </a:lnTo>
                  <a:lnTo>
                    <a:pt x="32293" y="45085"/>
                  </a:lnTo>
                  <a:lnTo>
                    <a:pt x="44957" y="45085"/>
                  </a:lnTo>
                  <a:lnTo>
                    <a:pt x="44957" y="27940"/>
                  </a:lnTo>
                  <a:lnTo>
                    <a:pt x="32293" y="27940"/>
                  </a:lnTo>
                  <a:lnTo>
                    <a:pt x="32293" y="23495"/>
                  </a:lnTo>
                  <a:cubicBezTo>
                    <a:pt x="32293" y="18415"/>
                    <a:pt x="34826" y="17145"/>
                    <a:pt x="39258" y="17145"/>
                  </a:cubicBezTo>
                  <a:cubicBezTo>
                    <a:pt x="40524" y="17145"/>
                    <a:pt x="43057" y="17145"/>
                    <a:pt x="43690" y="17780"/>
                  </a:cubicBezTo>
                  <a:lnTo>
                    <a:pt x="44957" y="17780"/>
                  </a:lnTo>
                  <a:lnTo>
                    <a:pt x="44957" y="635"/>
                  </a:lnTo>
                  <a:lnTo>
                    <a:pt x="44323" y="635"/>
                  </a:lnTo>
                  <a:cubicBezTo>
                    <a:pt x="43057" y="0"/>
                    <a:pt x="36725" y="0"/>
                    <a:pt x="335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 name="Google Shape;341;p18"/>
            <p:cNvSpPr/>
            <p:nvPr/>
          </p:nvSpPr>
          <p:spPr>
            <a:xfrm>
              <a:off x="1095981" y="4794567"/>
              <a:ext cx="88013" cy="100965"/>
            </a:xfrm>
            <a:custGeom>
              <a:rect b="b" l="l" r="r" t="t"/>
              <a:pathLst>
                <a:path extrusionOk="0" h="100965" w="88013">
                  <a:moveTo>
                    <a:pt x="44323" y="66040"/>
                  </a:moveTo>
                  <a:lnTo>
                    <a:pt x="27860" y="0"/>
                  </a:lnTo>
                  <a:lnTo>
                    <a:pt x="0" y="0"/>
                  </a:lnTo>
                  <a:lnTo>
                    <a:pt x="0" y="100965"/>
                  </a:lnTo>
                  <a:lnTo>
                    <a:pt x="18996" y="100965"/>
                  </a:lnTo>
                  <a:lnTo>
                    <a:pt x="18996" y="38100"/>
                  </a:lnTo>
                  <a:cubicBezTo>
                    <a:pt x="20262" y="42545"/>
                    <a:pt x="34826" y="100965"/>
                    <a:pt x="34826" y="100965"/>
                  </a:cubicBezTo>
                  <a:lnTo>
                    <a:pt x="51922" y="100965"/>
                  </a:lnTo>
                  <a:cubicBezTo>
                    <a:pt x="51922" y="100965"/>
                    <a:pt x="66485" y="43815"/>
                    <a:pt x="67751" y="38735"/>
                  </a:cubicBezTo>
                  <a:lnTo>
                    <a:pt x="67751" y="100965"/>
                  </a:lnTo>
                  <a:lnTo>
                    <a:pt x="88014" y="100965"/>
                  </a:lnTo>
                  <a:lnTo>
                    <a:pt x="88014" y="0"/>
                  </a:lnTo>
                  <a:lnTo>
                    <a:pt x="59520" y="0"/>
                  </a:lnTo>
                  <a:lnTo>
                    <a:pt x="44323" y="660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18"/>
            <p:cNvSpPr/>
            <p:nvPr/>
          </p:nvSpPr>
          <p:spPr>
            <a:xfrm>
              <a:off x="1193492" y="4819967"/>
              <a:ext cx="61419" cy="76200"/>
            </a:xfrm>
            <a:custGeom>
              <a:rect b="b" l="l" r="r" t="t"/>
              <a:pathLst>
                <a:path extrusionOk="0" h="76200" w="61419">
                  <a:moveTo>
                    <a:pt x="47489" y="50800"/>
                  </a:move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8895"/>
                  </a:lnTo>
                  <a:lnTo>
                    <a:pt x="47489" y="50800"/>
                  </a:lnTo>
                  <a:close/>
                  <a:moveTo>
                    <a:pt x="22795" y="31115"/>
                  </a:moveTo>
                  <a:cubicBezTo>
                    <a:pt x="23428" y="24765"/>
                    <a:pt x="25961" y="18415"/>
                    <a:pt x="32293" y="18415"/>
                  </a:cubicBezTo>
                  <a:cubicBezTo>
                    <a:pt x="35459" y="18415"/>
                    <a:pt x="40524" y="19685"/>
                    <a:pt x="41157" y="31115"/>
                  </a:cubicBezTo>
                  <a:lnTo>
                    <a:pt x="22795"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18"/>
            <p:cNvSpPr/>
            <p:nvPr/>
          </p:nvSpPr>
          <p:spPr>
            <a:xfrm>
              <a:off x="1265043" y="4794567"/>
              <a:ext cx="65851" cy="102235"/>
            </a:xfrm>
            <a:custGeom>
              <a:rect b="b" l="l" r="r" t="t"/>
              <a:pathLst>
                <a:path extrusionOk="0" h="102235" w="65851">
                  <a:moveTo>
                    <a:pt x="62686" y="82550"/>
                  </a:moveTo>
                  <a:lnTo>
                    <a:pt x="62686" y="0"/>
                  </a:lnTo>
                  <a:lnTo>
                    <a:pt x="40524" y="0"/>
                  </a:lnTo>
                  <a:lnTo>
                    <a:pt x="40524" y="33020"/>
                  </a:lnTo>
                  <a:cubicBezTo>
                    <a:pt x="36092" y="28575"/>
                    <a:pt x="30393" y="26035"/>
                    <a:pt x="24061" y="26035"/>
                  </a:cubicBezTo>
                  <a:cubicBezTo>
                    <a:pt x="8865" y="26035"/>
                    <a:pt x="0" y="40005"/>
                    <a:pt x="0" y="64770"/>
                  </a:cubicBezTo>
                  <a:cubicBezTo>
                    <a:pt x="0" y="95885"/>
                    <a:pt x="13297" y="102235"/>
                    <a:pt x="24061" y="102235"/>
                  </a:cubicBezTo>
                  <a:cubicBezTo>
                    <a:pt x="31026" y="102235"/>
                    <a:pt x="36725" y="99695"/>
                    <a:pt x="41157" y="94615"/>
                  </a:cubicBezTo>
                  <a:cubicBezTo>
                    <a:pt x="41157" y="96520"/>
                    <a:pt x="41791" y="99060"/>
                    <a:pt x="42424" y="100330"/>
                  </a:cubicBezTo>
                  <a:lnTo>
                    <a:pt x="43057" y="100965"/>
                  </a:lnTo>
                  <a:lnTo>
                    <a:pt x="65852" y="100965"/>
                  </a:lnTo>
                  <a:lnTo>
                    <a:pt x="65219" y="99060"/>
                  </a:lnTo>
                  <a:cubicBezTo>
                    <a:pt x="63319" y="95885"/>
                    <a:pt x="62686" y="90805"/>
                    <a:pt x="62686" y="82550"/>
                  </a:cubicBezTo>
                  <a:close/>
                  <a:moveTo>
                    <a:pt x="40524" y="50165"/>
                  </a:moveTo>
                  <a:lnTo>
                    <a:pt x="40524" y="78105"/>
                  </a:lnTo>
                  <a:cubicBezTo>
                    <a:pt x="37991" y="80645"/>
                    <a:pt x="34826" y="83820"/>
                    <a:pt x="31026" y="83820"/>
                  </a:cubicBezTo>
                  <a:cubicBezTo>
                    <a:pt x="27227" y="83820"/>
                    <a:pt x="21529" y="81915"/>
                    <a:pt x="21529" y="64135"/>
                  </a:cubicBezTo>
                  <a:cubicBezTo>
                    <a:pt x="21529" y="46990"/>
                    <a:pt x="25961" y="45085"/>
                    <a:pt x="31026" y="45085"/>
                  </a:cubicBezTo>
                  <a:cubicBezTo>
                    <a:pt x="34192" y="45085"/>
                    <a:pt x="36725" y="46990"/>
                    <a:pt x="40524" y="501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18"/>
            <p:cNvSpPr/>
            <p:nvPr/>
          </p:nvSpPr>
          <p:spPr>
            <a:xfrm>
              <a:off x="1341026"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5" name="Google Shape;345;p18"/>
            <p:cNvSpPr/>
            <p:nvPr/>
          </p:nvSpPr>
          <p:spPr>
            <a:xfrm>
              <a:off x="1341026"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18"/>
            <p:cNvSpPr/>
            <p:nvPr/>
          </p:nvSpPr>
          <p:spPr>
            <a:xfrm>
              <a:off x="1372685"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18"/>
            <p:cNvSpPr/>
            <p:nvPr/>
          </p:nvSpPr>
          <p:spPr>
            <a:xfrm>
              <a:off x="1442970"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18"/>
            <p:cNvSpPr/>
            <p:nvPr/>
          </p:nvSpPr>
          <p:spPr>
            <a:xfrm>
              <a:off x="1442970"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18"/>
            <p:cNvSpPr/>
            <p:nvPr/>
          </p:nvSpPr>
          <p:spPr>
            <a:xfrm>
              <a:off x="1479061" y="4820603"/>
              <a:ext cx="60153" cy="74929"/>
            </a:xfrm>
            <a:custGeom>
              <a:rect b="b" l="l" r="r" t="t"/>
              <a:pathLst>
                <a:path extrusionOk="0" h="74929" w="60153">
                  <a:moveTo>
                    <a:pt x="41791" y="0"/>
                  </a:moveTo>
                  <a:cubicBezTo>
                    <a:pt x="33559" y="0"/>
                    <a:pt x="26594" y="4445"/>
                    <a:pt x="22162" y="8890"/>
                  </a:cubicBezTo>
                  <a:lnTo>
                    <a:pt x="22162" y="1270"/>
                  </a:lnTo>
                  <a:lnTo>
                    <a:pt x="0" y="1270"/>
                  </a:lnTo>
                  <a:lnTo>
                    <a:pt x="0" y="74930"/>
                  </a:lnTo>
                  <a:lnTo>
                    <a:pt x="22162" y="74930"/>
                  </a:lnTo>
                  <a:lnTo>
                    <a:pt x="22162" y="24765"/>
                  </a:lnTo>
                  <a:cubicBezTo>
                    <a:pt x="26594" y="20955"/>
                    <a:pt x="29760" y="19050"/>
                    <a:pt x="32926" y="19050"/>
                  </a:cubicBezTo>
                  <a:cubicBezTo>
                    <a:pt x="35459" y="19050"/>
                    <a:pt x="37991" y="19685"/>
                    <a:pt x="37991" y="26035"/>
                  </a:cubicBezTo>
                  <a:lnTo>
                    <a:pt x="37991" y="74930"/>
                  </a:lnTo>
                  <a:lnTo>
                    <a:pt x="60153" y="74930"/>
                  </a:lnTo>
                  <a:lnTo>
                    <a:pt x="60153" y="19685"/>
                  </a:lnTo>
                  <a:cubicBezTo>
                    <a:pt x="60153" y="6985"/>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18"/>
            <p:cNvSpPr/>
            <p:nvPr/>
          </p:nvSpPr>
          <p:spPr>
            <a:xfrm>
              <a:off x="1548712" y="4819967"/>
              <a:ext cx="61419" cy="76200"/>
            </a:xfrm>
            <a:custGeom>
              <a:rect b="b" l="l" r="r" t="t"/>
              <a:pathLst>
                <a:path extrusionOk="0" h="76200" w="61419">
                  <a:moveTo>
                    <a:pt x="48123" y="49530"/>
                  </a:moveTo>
                  <a:lnTo>
                    <a:pt x="47489" y="50800"/>
                  </a:ln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9530"/>
                  </a:lnTo>
                  <a:close/>
                  <a:moveTo>
                    <a:pt x="22162" y="31115"/>
                  </a:moveTo>
                  <a:cubicBezTo>
                    <a:pt x="22795" y="24765"/>
                    <a:pt x="25328" y="18415"/>
                    <a:pt x="31660" y="18415"/>
                  </a:cubicBezTo>
                  <a:cubicBezTo>
                    <a:pt x="34826" y="18415"/>
                    <a:pt x="39891" y="19685"/>
                    <a:pt x="40524" y="31115"/>
                  </a:cubicBezTo>
                  <a:lnTo>
                    <a:pt x="22162"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18"/>
            <p:cNvSpPr/>
            <p:nvPr/>
          </p:nvSpPr>
          <p:spPr>
            <a:xfrm>
              <a:off x="908556" y="4794568"/>
              <a:ext cx="22161" cy="100964"/>
            </a:xfrm>
            <a:custGeom>
              <a:rect b="b" l="l" r="r" t="t"/>
              <a:pathLst>
                <a:path extrusionOk="0" h="100964" w="22161">
                  <a:moveTo>
                    <a:pt x="0" y="0"/>
                  </a:moveTo>
                  <a:lnTo>
                    <a:pt x="22162" y="0"/>
                  </a:lnTo>
                  <a:lnTo>
                    <a:pt x="22162" y="100965"/>
                  </a:lnTo>
                  <a:lnTo>
                    <a:pt x="0" y="1009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18"/>
            <p:cNvSpPr/>
            <p:nvPr/>
          </p:nvSpPr>
          <p:spPr>
            <a:xfrm>
              <a:off x="612856" y="4661217"/>
              <a:ext cx="77249" cy="106679"/>
            </a:xfrm>
            <a:custGeom>
              <a:rect b="b" l="l" r="r" t="t"/>
              <a:pathLst>
                <a:path extrusionOk="0" h="106679" w="77249">
                  <a:moveTo>
                    <a:pt x="41791" y="71120"/>
                  </a:moveTo>
                  <a:lnTo>
                    <a:pt x="56354" y="71120"/>
                  </a:lnTo>
                  <a:cubicBezTo>
                    <a:pt x="55088" y="82550"/>
                    <a:pt x="49389" y="88900"/>
                    <a:pt x="40524" y="88900"/>
                  </a:cubicBezTo>
                  <a:cubicBezTo>
                    <a:pt x="32926" y="88900"/>
                    <a:pt x="22162" y="85090"/>
                    <a:pt x="22162" y="53340"/>
                  </a:cubicBezTo>
                  <a:cubicBezTo>
                    <a:pt x="22162" y="31115"/>
                    <a:pt x="27860" y="19685"/>
                    <a:pt x="39258" y="19685"/>
                  </a:cubicBezTo>
                  <a:cubicBezTo>
                    <a:pt x="47489" y="19685"/>
                    <a:pt x="51289" y="24765"/>
                    <a:pt x="54454" y="38100"/>
                  </a:cubicBezTo>
                  <a:lnTo>
                    <a:pt x="75350" y="35560"/>
                  </a:lnTo>
                  <a:cubicBezTo>
                    <a:pt x="70917" y="10795"/>
                    <a:pt x="60153" y="0"/>
                    <a:pt x="40524" y="0"/>
                  </a:cubicBezTo>
                  <a:cubicBezTo>
                    <a:pt x="15197" y="0"/>
                    <a:pt x="0" y="19685"/>
                    <a:pt x="0" y="53340"/>
                  </a:cubicBezTo>
                  <a:cubicBezTo>
                    <a:pt x="0" y="87630"/>
                    <a:pt x="13930" y="106680"/>
                    <a:pt x="37991" y="106680"/>
                  </a:cubicBezTo>
                  <a:cubicBezTo>
                    <a:pt x="48756" y="106680"/>
                    <a:pt x="56354" y="100965"/>
                    <a:pt x="60153" y="94615"/>
                  </a:cubicBezTo>
                  <a:lnTo>
                    <a:pt x="60153" y="104775"/>
                  </a:lnTo>
                  <a:lnTo>
                    <a:pt x="77249" y="104775"/>
                  </a:lnTo>
                  <a:lnTo>
                    <a:pt x="77249" y="53975"/>
                  </a:lnTo>
                  <a:lnTo>
                    <a:pt x="42424" y="53975"/>
                  </a:lnTo>
                  <a:lnTo>
                    <a:pt x="42424" y="711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solidFill>
          <a:schemeClr val="dk2"/>
        </a:solidFill>
      </p:bgPr>
    </p:bg>
    <p:spTree>
      <p:nvGrpSpPr>
        <p:cNvPr id="353" name="Shape 353"/>
        <p:cNvGrpSpPr/>
        <p:nvPr/>
      </p:nvGrpSpPr>
      <p:grpSpPr>
        <a:xfrm>
          <a:off x="0" y="0"/>
          <a:ext cx="0" cy="0"/>
          <a:chOff x="0" y="0"/>
          <a:chExt cx="0" cy="0"/>
        </a:xfrm>
      </p:grpSpPr>
      <p:sp>
        <p:nvSpPr>
          <p:cNvPr id="354" name="Google Shape;354;p19"/>
          <p:cNvSpPr txBox="1"/>
          <p:nvPr>
            <p:ph type="ctrTitle"/>
          </p:nvPr>
        </p:nvSpPr>
        <p:spPr>
          <a:xfrm>
            <a:off x="287565" y="1223790"/>
            <a:ext cx="4248150" cy="1846681"/>
          </a:xfrm>
          <a:prstGeom prst="rect">
            <a:avLst/>
          </a:prstGeom>
          <a:noFill/>
          <a:ln>
            <a:noFill/>
          </a:ln>
        </p:spPr>
        <p:txBody>
          <a:bodyPr anchorCtr="0" anchor="ctr" bIns="0" lIns="0" spcFirstLastPara="1" rIns="0" wrap="square" tIns="0">
            <a:noAutofit/>
          </a:bodyPr>
          <a:lstStyle>
            <a:lvl1pPr lvl="0" algn="l">
              <a:lnSpc>
                <a:spcPct val="83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5" name="Google Shape;355;p19"/>
          <p:cNvSpPr txBox="1"/>
          <p:nvPr>
            <p:ph idx="1" type="subTitle"/>
          </p:nvPr>
        </p:nvSpPr>
        <p:spPr>
          <a:xfrm>
            <a:off x="332072" y="3319544"/>
            <a:ext cx="4248150" cy="898923"/>
          </a:xfrm>
          <a:prstGeom prst="rect">
            <a:avLst/>
          </a:prstGeom>
          <a:noFill/>
          <a:ln>
            <a:noFill/>
          </a:ln>
        </p:spPr>
        <p:txBody>
          <a:bodyPr anchorCtr="0" anchor="t" bIns="0" lIns="0" spcFirstLastPara="1" rIns="0" wrap="square" tIns="0">
            <a:noAutofit/>
          </a:bodyPr>
          <a:lstStyle>
            <a:lvl1pPr lvl="0" algn="l">
              <a:lnSpc>
                <a:spcPct val="105000"/>
              </a:lnSpc>
              <a:spcBef>
                <a:spcPts val="0"/>
              </a:spcBef>
              <a:spcAft>
                <a:spcPts val="0"/>
              </a:spcAft>
              <a:buClr>
                <a:schemeClr val="lt1"/>
              </a:buClr>
              <a:buSzPts val="1300"/>
              <a:buNone/>
              <a:defRPr b="0" sz="1300">
                <a:solidFill>
                  <a:schemeClr val="lt1"/>
                </a:solidFill>
              </a:defRPr>
            </a:lvl1pPr>
            <a:lvl2pPr lvl="1" algn="ctr">
              <a:lnSpc>
                <a:spcPct val="117000"/>
              </a:lnSpc>
              <a:spcBef>
                <a:spcPts val="0"/>
              </a:spcBef>
              <a:spcAft>
                <a:spcPts val="0"/>
              </a:spcAft>
              <a:buClr>
                <a:schemeClr val="dk1"/>
              </a:buClr>
              <a:buSzPts val="1500"/>
              <a:buNone/>
              <a:defRPr sz="1500"/>
            </a:lvl2pPr>
            <a:lvl3pPr lvl="2" algn="ctr">
              <a:lnSpc>
                <a:spcPct val="117000"/>
              </a:lnSpc>
              <a:spcBef>
                <a:spcPts val="0"/>
              </a:spcBef>
              <a:spcAft>
                <a:spcPts val="0"/>
              </a:spcAft>
              <a:buClr>
                <a:schemeClr val="dk1"/>
              </a:buClr>
              <a:buSzPts val="1350"/>
              <a:buNone/>
              <a:defRPr sz="1350"/>
            </a:lvl3pPr>
            <a:lvl4pPr lvl="3" algn="ctr">
              <a:lnSpc>
                <a:spcPct val="117000"/>
              </a:lnSpc>
              <a:spcBef>
                <a:spcPts val="0"/>
              </a:spcBef>
              <a:spcAft>
                <a:spcPts val="0"/>
              </a:spcAft>
              <a:buClr>
                <a:schemeClr val="dk1"/>
              </a:buClr>
              <a:buSzPts val="1200"/>
              <a:buNone/>
              <a:defRPr sz="1200"/>
            </a:lvl4pPr>
            <a:lvl5pPr lvl="4" algn="ctr">
              <a:lnSpc>
                <a:spcPct val="117000"/>
              </a:lnSpc>
              <a:spcBef>
                <a:spcPts val="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56" name="Google Shape;356;p19"/>
          <p:cNvSpPr/>
          <p:nvPr>
            <p:ph idx="2" type="pic"/>
          </p:nvPr>
        </p:nvSpPr>
        <p:spPr>
          <a:xfrm>
            <a:off x="6103938" y="0"/>
            <a:ext cx="3040062" cy="5143500"/>
          </a:xfrm>
          <a:prstGeom prst="rect">
            <a:avLst/>
          </a:prstGeom>
          <a:solidFill>
            <a:srgbClr val="D8D8D8"/>
          </a:solidFill>
          <a:ln>
            <a:noFill/>
          </a:ln>
        </p:spPr>
      </p:sp>
      <p:sp>
        <p:nvSpPr>
          <p:cNvPr id="357" name="Google Shape;357;p19"/>
          <p:cNvSpPr/>
          <p:nvPr>
            <p:ph idx="11" type="ftr"/>
          </p:nvPr>
        </p:nvSpPr>
        <p:spPr>
          <a:xfrm>
            <a:off x="347663" y="4663440"/>
            <a:ext cx="1810512" cy="219456"/>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45700" lIns="182875" spcFirstLastPara="1" rIns="91425" wrap="square" tIns="45700">
            <a:noAutofit/>
          </a:bodyPr>
          <a:lstStyle>
            <a:lvl1pPr lvl="0" algn="l">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358" name="Google Shape;358;p19"/>
          <p:cNvGrpSpPr/>
          <p:nvPr/>
        </p:nvGrpSpPr>
        <p:grpSpPr>
          <a:xfrm>
            <a:off x="243751" y="256503"/>
            <a:ext cx="2560321" cy="659341"/>
            <a:chOff x="243131" y="4363879"/>
            <a:chExt cx="2050554" cy="528065"/>
          </a:xfrm>
        </p:grpSpPr>
        <p:grpSp>
          <p:nvGrpSpPr>
            <p:cNvPr id="359" name="Google Shape;359;p19"/>
            <p:cNvGrpSpPr/>
            <p:nvPr/>
          </p:nvGrpSpPr>
          <p:grpSpPr>
            <a:xfrm>
              <a:off x="243131" y="4363879"/>
              <a:ext cx="460143" cy="527337"/>
              <a:chOff x="243131" y="4363879"/>
              <a:chExt cx="460143" cy="527337"/>
            </a:xfrm>
          </p:grpSpPr>
          <p:grpSp>
            <p:nvGrpSpPr>
              <p:cNvPr id="360" name="Google Shape;360;p19"/>
              <p:cNvGrpSpPr/>
              <p:nvPr/>
            </p:nvGrpSpPr>
            <p:grpSpPr>
              <a:xfrm>
                <a:off x="243131" y="4363879"/>
                <a:ext cx="457650" cy="527337"/>
                <a:chOff x="243131" y="4363879"/>
                <a:chExt cx="457650" cy="527337"/>
              </a:xfrm>
            </p:grpSpPr>
            <p:sp>
              <p:nvSpPr>
                <p:cNvPr id="361" name="Google Shape;361;p19"/>
                <p:cNvSpPr/>
                <p:nvPr/>
              </p:nvSpPr>
              <p:spPr>
                <a:xfrm>
                  <a:off x="265989" y="4363879"/>
                  <a:ext cx="434792" cy="163309"/>
                </a:xfrm>
                <a:custGeom>
                  <a:rect b="b" l="l" r="r" t="t"/>
                  <a:pathLst>
                    <a:path extrusionOk="0" h="163309" w="434792">
                      <a:moveTo>
                        <a:pt x="434359" y="108547"/>
                      </a:moveTo>
                      <a:cubicBezTo>
                        <a:pt x="434359" y="108547"/>
                        <a:pt x="435334" y="108547"/>
                        <a:pt x="434359" y="108547"/>
                      </a:cubicBezTo>
                      <a:cubicBezTo>
                        <a:pt x="434359" y="107569"/>
                        <a:pt x="433384" y="106591"/>
                        <a:pt x="431434" y="103657"/>
                      </a:cubicBezTo>
                      <a:cubicBezTo>
                        <a:pt x="429484" y="100724"/>
                        <a:pt x="414857" y="81166"/>
                        <a:pt x="396330" y="64541"/>
                      </a:cubicBezTo>
                      <a:cubicBezTo>
                        <a:pt x="378778" y="47917"/>
                        <a:pt x="323196" y="0"/>
                        <a:pt x="234461" y="0"/>
                      </a:cubicBezTo>
                      <a:cubicBezTo>
                        <a:pt x="142800" y="0"/>
                        <a:pt x="80393" y="49873"/>
                        <a:pt x="48214" y="86055"/>
                      </a:cubicBezTo>
                      <a:cubicBezTo>
                        <a:pt x="17010" y="121260"/>
                        <a:pt x="1408" y="160376"/>
                        <a:pt x="433" y="161354"/>
                      </a:cubicBezTo>
                      <a:cubicBezTo>
                        <a:pt x="433" y="162331"/>
                        <a:pt x="-542" y="162331"/>
                        <a:pt x="433" y="163309"/>
                      </a:cubicBezTo>
                      <a:cubicBezTo>
                        <a:pt x="1408" y="163309"/>
                        <a:pt x="1408" y="162331"/>
                        <a:pt x="1408" y="161354"/>
                      </a:cubicBezTo>
                      <a:cubicBezTo>
                        <a:pt x="2384" y="160376"/>
                        <a:pt x="17985" y="124193"/>
                        <a:pt x="54065" y="94856"/>
                      </a:cubicBezTo>
                      <a:cubicBezTo>
                        <a:pt x="90144" y="65519"/>
                        <a:pt x="148651" y="32271"/>
                        <a:pt x="235436" y="32271"/>
                      </a:cubicBezTo>
                      <a:cubicBezTo>
                        <a:pt x="309545" y="32271"/>
                        <a:pt x="362201" y="58674"/>
                        <a:pt x="386579" y="73343"/>
                      </a:cubicBezTo>
                      <a:cubicBezTo>
                        <a:pt x="410956" y="88011"/>
                        <a:pt x="426558" y="102680"/>
                        <a:pt x="429484" y="105613"/>
                      </a:cubicBezTo>
                      <a:cubicBezTo>
                        <a:pt x="432409" y="107569"/>
                        <a:pt x="433384" y="107569"/>
                        <a:pt x="434359" y="108547"/>
                      </a:cubicBezTo>
                      <a:cubicBezTo>
                        <a:pt x="434359" y="108547"/>
                        <a:pt x="434359" y="108547"/>
                        <a:pt x="434359" y="1085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19"/>
                <p:cNvSpPr/>
                <p:nvPr/>
              </p:nvSpPr>
              <p:spPr>
                <a:xfrm>
                  <a:off x="243131" y="4611287"/>
                  <a:ext cx="393834" cy="279929"/>
                </a:xfrm>
                <a:custGeom>
                  <a:rect b="b" l="l" r="r" t="t"/>
                  <a:pathLst>
                    <a:path extrusionOk="0" h="279929" w="393834">
                      <a:moveTo>
                        <a:pt x="1839" y="0"/>
                      </a:moveTo>
                      <a:cubicBezTo>
                        <a:pt x="2814" y="0"/>
                        <a:pt x="2814" y="0"/>
                        <a:pt x="1839" y="0"/>
                      </a:cubicBezTo>
                      <a:cubicBezTo>
                        <a:pt x="2814" y="978"/>
                        <a:pt x="1839" y="1956"/>
                        <a:pt x="1839" y="3912"/>
                      </a:cubicBezTo>
                      <a:cubicBezTo>
                        <a:pt x="1839" y="5867"/>
                        <a:pt x="-111" y="48895"/>
                        <a:pt x="22316" y="93878"/>
                      </a:cubicBezTo>
                      <a:cubicBezTo>
                        <a:pt x="44744" y="140818"/>
                        <a:pt x="84724" y="189713"/>
                        <a:pt x="149081" y="221983"/>
                      </a:cubicBezTo>
                      <a:cubicBezTo>
                        <a:pt x="209538" y="251320"/>
                        <a:pt x="269020" y="256210"/>
                        <a:pt x="312900" y="251320"/>
                      </a:cubicBezTo>
                      <a:cubicBezTo>
                        <a:pt x="355805" y="246431"/>
                        <a:pt x="387984" y="230784"/>
                        <a:pt x="391885" y="228829"/>
                      </a:cubicBezTo>
                      <a:cubicBezTo>
                        <a:pt x="393835" y="227851"/>
                        <a:pt x="393835" y="227851"/>
                        <a:pt x="393835" y="227851"/>
                      </a:cubicBezTo>
                      <a:cubicBezTo>
                        <a:pt x="393835" y="227851"/>
                        <a:pt x="393835" y="227851"/>
                        <a:pt x="393835" y="227851"/>
                      </a:cubicBezTo>
                      <a:cubicBezTo>
                        <a:pt x="393835" y="227851"/>
                        <a:pt x="392860" y="228829"/>
                        <a:pt x="391885" y="228829"/>
                      </a:cubicBezTo>
                      <a:cubicBezTo>
                        <a:pt x="390909" y="229807"/>
                        <a:pt x="388959" y="231762"/>
                        <a:pt x="386034" y="233718"/>
                      </a:cubicBezTo>
                      <a:cubicBezTo>
                        <a:pt x="381158" y="237630"/>
                        <a:pt x="371407" y="246431"/>
                        <a:pt x="337278" y="261099"/>
                      </a:cubicBezTo>
                      <a:cubicBezTo>
                        <a:pt x="289498" y="281635"/>
                        <a:pt x="208563" y="294348"/>
                        <a:pt x="128604" y="250342"/>
                      </a:cubicBezTo>
                      <a:cubicBezTo>
                        <a:pt x="51570" y="208293"/>
                        <a:pt x="17441" y="135928"/>
                        <a:pt x="5739" y="81166"/>
                      </a:cubicBezTo>
                      <a:cubicBezTo>
                        <a:pt x="-3037" y="39116"/>
                        <a:pt x="864" y="4890"/>
                        <a:pt x="864" y="1956"/>
                      </a:cubicBezTo>
                      <a:cubicBezTo>
                        <a:pt x="1839" y="978"/>
                        <a:pt x="1839" y="978"/>
                        <a:pt x="1839" y="0"/>
                      </a:cubicBezTo>
                      <a:cubicBezTo>
                        <a:pt x="1839" y="0"/>
                        <a:pt x="1839" y="0"/>
                        <a:pt x="183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63" name="Google Shape;363;p19"/>
              <p:cNvSpPr/>
              <p:nvPr/>
            </p:nvSpPr>
            <p:spPr>
              <a:xfrm>
                <a:off x="341507" y="4535011"/>
                <a:ext cx="361767" cy="157441"/>
              </a:xfrm>
              <a:custGeom>
                <a:rect b="b" l="l" r="r" t="t"/>
                <a:pathLst>
                  <a:path extrusionOk="0" h="157441" w="361767">
                    <a:moveTo>
                      <a:pt x="201849" y="154508"/>
                    </a:moveTo>
                    <a:lnTo>
                      <a:pt x="201849" y="93878"/>
                    </a:lnTo>
                    <a:lnTo>
                      <a:pt x="245729" y="0"/>
                    </a:lnTo>
                    <a:lnTo>
                      <a:pt x="211600" y="0"/>
                    </a:lnTo>
                    <a:lnTo>
                      <a:pt x="185272" y="61608"/>
                    </a:lnTo>
                    <a:lnTo>
                      <a:pt x="158944" y="0"/>
                    </a:lnTo>
                    <a:lnTo>
                      <a:pt x="123840" y="0"/>
                    </a:lnTo>
                    <a:lnTo>
                      <a:pt x="167720" y="93878"/>
                    </a:lnTo>
                    <a:lnTo>
                      <a:pt x="167720" y="154508"/>
                    </a:lnTo>
                    <a:lnTo>
                      <a:pt x="201849" y="154508"/>
                    </a:lnTo>
                    <a:close/>
                    <a:moveTo>
                      <a:pt x="81910" y="88989"/>
                    </a:moveTo>
                    <a:cubicBezTo>
                      <a:pt x="71183" y="67475"/>
                      <a:pt x="37054" y="3912"/>
                      <a:pt x="35104" y="978"/>
                    </a:cubicBezTo>
                    <a:lnTo>
                      <a:pt x="35104" y="0"/>
                    </a:lnTo>
                    <a:lnTo>
                      <a:pt x="0" y="0"/>
                    </a:lnTo>
                    <a:lnTo>
                      <a:pt x="0" y="155486"/>
                    </a:lnTo>
                    <a:lnTo>
                      <a:pt x="31204" y="155486"/>
                    </a:lnTo>
                    <a:lnTo>
                      <a:pt x="31204" y="63564"/>
                    </a:lnTo>
                    <a:cubicBezTo>
                      <a:pt x="42905" y="85077"/>
                      <a:pt x="79959" y="150597"/>
                      <a:pt x="81910" y="154508"/>
                    </a:cubicBezTo>
                    <a:lnTo>
                      <a:pt x="82885" y="155486"/>
                    </a:lnTo>
                    <a:lnTo>
                      <a:pt x="114088" y="155486"/>
                    </a:lnTo>
                    <a:lnTo>
                      <a:pt x="114088" y="0"/>
                    </a:lnTo>
                    <a:lnTo>
                      <a:pt x="82885" y="0"/>
                    </a:lnTo>
                    <a:lnTo>
                      <a:pt x="82885" y="88989"/>
                    </a:lnTo>
                    <a:close/>
                    <a:moveTo>
                      <a:pt x="361767" y="100724"/>
                    </a:moveTo>
                    <a:lnTo>
                      <a:pt x="361767" y="0"/>
                    </a:lnTo>
                    <a:lnTo>
                      <a:pt x="328613" y="0"/>
                    </a:lnTo>
                    <a:lnTo>
                      <a:pt x="328613" y="99746"/>
                    </a:lnTo>
                    <a:cubicBezTo>
                      <a:pt x="328613" y="120282"/>
                      <a:pt x="322763" y="128105"/>
                      <a:pt x="309111" y="128105"/>
                    </a:cubicBezTo>
                    <a:cubicBezTo>
                      <a:pt x="294484" y="128105"/>
                      <a:pt x="289609" y="120282"/>
                      <a:pt x="289609" y="99746"/>
                    </a:cubicBezTo>
                    <a:lnTo>
                      <a:pt x="289609" y="0"/>
                    </a:lnTo>
                    <a:lnTo>
                      <a:pt x="255480" y="0"/>
                    </a:lnTo>
                    <a:lnTo>
                      <a:pt x="255480" y="100724"/>
                    </a:lnTo>
                    <a:cubicBezTo>
                      <a:pt x="255480" y="137884"/>
                      <a:pt x="274007" y="157442"/>
                      <a:pt x="309111" y="157442"/>
                    </a:cubicBezTo>
                    <a:cubicBezTo>
                      <a:pt x="344215" y="157442"/>
                      <a:pt x="361767" y="138862"/>
                      <a:pt x="361767" y="1007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64" name="Google Shape;364;p19"/>
            <p:cNvGrpSpPr/>
            <p:nvPr/>
          </p:nvGrpSpPr>
          <p:grpSpPr>
            <a:xfrm>
              <a:off x="898297" y="4574127"/>
              <a:ext cx="765464" cy="118326"/>
              <a:chOff x="898297" y="4574127"/>
              <a:chExt cx="765464" cy="118326"/>
            </a:xfrm>
          </p:grpSpPr>
          <p:sp>
            <p:nvSpPr>
              <p:cNvPr id="365" name="Google Shape;365;p19"/>
              <p:cNvSpPr/>
              <p:nvPr/>
            </p:nvSpPr>
            <p:spPr>
              <a:xfrm>
                <a:off x="898297" y="4575105"/>
                <a:ext cx="67282" cy="115392"/>
              </a:xfrm>
              <a:custGeom>
                <a:rect b="b" l="l" r="r" t="t"/>
                <a:pathLst>
                  <a:path extrusionOk="0" h="115392" w="67282">
                    <a:moveTo>
                      <a:pt x="34129" y="115392"/>
                    </a:moveTo>
                    <a:lnTo>
                      <a:pt x="0" y="115392"/>
                    </a:lnTo>
                    <a:lnTo>
                      <a:pt x="0" y="1956"/>
                    </a:lnTo>
                    <a:lnTo>
                      <a:pt x="34129" y="1956"/>
                    </a:lnTo>
                    <a:lnTo>
                      <a:pt x="34129" y="16624"/>
                    </a:lnTo>
                    <a:cubicBezTo>
                      <a:pt x="39980" y="7823"/>
                      <a:pt x="48756" y="0"/>
                      <a:pt x="64358" y="0"/>
                    </a:cubicBezTo>
                    <a:cubicBezTo>
                      <a:pt x="64358" y="0"/>
                      <a:pt x="66308" y="0"/>
                      <a:pt x="66308" y="0"/>
                    </a:cubicBezTo>
                    <a:lnTo>
                      <a:pt x="67283" y="0"/>
                    </a:lnTo>
                    <a:lnTo>
                      <a:pt x="67283" y="28359"/>
                    </a:lnTo>
                    <a:lnTo>
                      <a:pt x="65333" y="28359"/>
                    </a:lnTo>
                    <a:cubicBezTo>
                      <a:pt x="64358" y="28359"/>
                      <a:pt x="60457" y="27381"/>
                      <a:pt x="59482" y="27381"/>
                    </a:cubicBezTo>
                    <a:cubicBezTo>
                      <a:pt x="45830" y="27381"/>
                      <a:pt x="37054" y="35204"/>
                      <a:pt x="34129" y="39116"/>
                    </a:cubicBezTo>
                    <a:lnTo>
                      <a:pt x="34129" y="1153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6" name="Google Shape;366;p19"/>
              <p:cNvSpPr/>
              <p:nvPr/>
            </p:nvSpPr>
            <p:spPr>
              <a:xfrm>
                <a:off x="1182055"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19"/>
              <p:cNvSpPr/>
              <p:nvPr/>
            </p:nvSpPr>
            <p:spPr>
              <a:xfrm>
                <a:off x="1079668"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19"/>
              <p:cNvSpPr/>
              <p:nvPr/>
            </p:nvSpPr>
            <p:spPr>
              <a:xfrm>
                <a:off x="1291268" y="4574127"/>
                <a:ext cx="152117" cy="118325"/>
              </a:xfrm>
              <a:custGeom>
                <a:rect b="b" l="l" r="r" t="t"/>
                <a:pathLst>
                  <a:path extrusionOk="0" h="118325" w="152117">
                    <a:moveTo>
                      <a:pt x="152118" y="116370"/>
                    </a:moveTo>
                    <a:lnTo>
                      <a:pt x="118964" y="116370"/>
                    </a:lnTo>
                    <a:lnTo>
                      <a:pt x="118964" y="41072"/>
                    </a:lnTo>
                    <a:cubicBezTo>
                      <a:pt x="118964" y="32271"/>
                      <a:pt x="117014" y="29337"/>
                      <a:pt x="110188" y="29337"/>
                    </a:cubicBezTo>
                    <a:cubicBezTo>
                      <a:pt x="104337" y="29337"/>
                      <a:pt x="97511" y="34227"/>
                      <a:pt x="93611" y="39116"/>
                    </a:cubicBezTo>
                    <a:lnTo>
                      <a:pt x="93611" y="117348"/>
                    </a:lnTo>
                    <a:lnTo>
                      <a:pt x="59482" y="117348"/>
                    </a:lnTo>
                    <a:lnTo>
                      <a:pt x="59482" y="42050"/>
                    </a:lnTo>
                    <a:cubicBezTo>
                      <a:pt x="59482" y="33249"/>
                      <a:pt x="57532" y="30315"/>
                      <a:pt x="51681" y="30315"/>
                    </a:cubicBezTo>
                    <a:cubicBezTo>
                      <a:pt x="45830" y="30315"/>
                      <a:pt x="39005" y="35204"/>
                      <a:pt x="34129" y="40094"/>
                    </a:cubicBezTo>
                    <a:lnTo>
                      <a:pt x="34129" y="118326"/>
                    </a:lnTo>
                    <a:lnTo>
                      <a:pt x="0" y="118326"/>
                    </a:lnTo>
                    <a:lnTo>
                      <a:pt x="0" y="2934"/>
                    </a:lnTo>
                    <a:lnTo>
                      <a:pt x="34129" y="2934"/>
                    </a:lnTo>
                    <a:lnTo>
                      <a:pt x="34129" y="14669"/>
                    </a:lnTo>
                    <a:cubicBezTo>
                      <a:pt x="40955" y="6845"/>
                      <a:pt x="51681" y="0"/>
                      <a:pt x="65333" y="0"/>
                    </a:cubicBezTo>
                    <a:cubicBezTo>
                      <a:pt x="79959" y="0"/>
                      <a:pt x="87760" y="3912"/>
                      <a:pt x="91661" y="15646"/>
                    </a:cubicBezTo>
                    <a:cubicBezTo>
                      <a:pt x="98487" y="6845"/>
                      <a:pt x="110188" y="0"/>
                      <a:pt x="123840" y="0"/>
                    </a:cubicBezTo>
                    <a:cubicBezTo>
                      <a:pt x="142367" y="0"/>
                      <a:pt x="152118" y="9779"/>
                      <a:pt x="152118" y="31293"/>
                    </a:cubicBezTo>
                    <a:lnTo>
                      <a:pt x="152118" y="11637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9" name="Google Shape;369;p19"/>
              <p:cNvSpPr/>
              <p:nvPr/>
            </p:nvSpPr>
            <p:spPr>
              <a:xfrm>
                <a:off x="1458012" y="4574127"/>
                <a:ext cx="96536" cy="117348"/>
              </a:xfrm>
              <a:custGeom>
                <a:rect b="b" l="l" r="r" t="t"/>
                <a:pathLst>
                  <a:path extrusionOk="0" h="117348" w="96536">
                    <a:moveTo>
                      <a:pt x="28278" y="117348"/>
                    </a:moveTo>
                    <a:cubicBezTo>
                      <a:pt x="9751" y="117348"/>
                      <a:pt x="0" y="107569"/>
                      <a:pt x="0" y="88011"/>
                    </a:cubicBezTo>
                    <a:cubicBezTo>
                      <a:pt x="0" y="64541"/>
                      <a:pt x="19502" y="49873"/>
                      <a:pt x="60457" y="42050"/>
                    </a:cubicBezTo>
                    <a:lnTo>
                      <a:pt x="60457" y="38138"/>
                    </a:lnTo>
                    <a:cubicBezTo>
                      <a:pt x="60457" y="29337"/>
                      <a:pt x="57532" y="26403"/>
                      <a:pt x="50706" y="26403"/>
                    </a:cubicBezTo>
                    <a:cubicBezTo>
                      <a:pt x="38029" y="26403"/>
                      <a:pt x="26328" y="34227"/>
                      <a:pt x="20477" y="38138"/>
                    </a:cubicBezTo>
                    <a:lnTo>
                      <a:pt x="4876" y="17602"/>
                    </a:lnTo>
                    <a:cubicBezTo>
                      <a:pt x="18527" y="5867"/>
                      <a:pt x="37054" y="0"/>
                      <a:pt x="56557" y="0"/>
                    </a:cubicBezTo>
                    <a:cubicBezTo>
                      <a:pt x="81910" y="0"/>
                      <a:pt x="93611" y="10757"/>
                      <a:pt x="93611" y="37160"/>
                    </a:cubicBezTo>
                    <a:lnTo>
                      <a:pt x="93611" y="87033"/>
                    </a:lnTo>
                    <a:cubicBezTo>
                      <a:pt x="93611" y="101702"/>
                      <a:pt x="94586" y="108547"/>
                      <a:pt x="96536" y="114414"/>
                    </a:cubicBezTo>
                    <a:lnTo>
                      <a:pt x="96536" y="115392"/>
                    </a:lnTo>
                    <a:cubicBezTo>
                      <a:pt x="96536" y="115392"/>
                      <a:pt x="63382" y="115392"/>
                      <a:pt x="63382" y="115392"/>
                    </a:cubicBezTo>
                    <a:cubicBezTo>
                      <a:pt x="62407" y="112459"/>
                      <a:pt x="61432" y="108547"/>
                      <a:pt x="61432" y="103657"/>
                    </a:cubicBezTo>
                    <a:cubicBezTo>
                      <a:pt x="51681" y="113436"/>
                      <a:pt x="40955" y="117348"/>
                      <a:pt x="28278" y="117348"/>
                    </a:cubicBezTo>
                    <a:close/>
                    <a:moveTo>
                      <a:pt x="60457" y="60630"/>
                    </a:moveTo>
                    <a:cubicBezTo>
                      <a:pt x="40955" y="64541"/>
                      <a:pt x="32179" y="71387"/>
                      <a:pt x="32179" y="82144"/>
                    </a:cubicBezTo>
                    <a:cubicBezTo>
                      <a:pt x="32179" y="88989"/>
                      <a:pt x="35104" y="91923"/>
                      <a:pt x="41930" y="91923"/>
                    </a:cubicBezTo>
                    <a:cubicBezTo>
                      <a:pt x="48756" y="91923"/>
                      <a:pt x="54606" y="88989"/>
                      <a:pt x="60457" y="84099"/>
                    </a:cubicBezTo>
                    <a:lnTo>
                      <a:pt x="60457" y="6063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 name="Google Shape;370;p19"/>
              <p:cNvSpPr/>
              <p:nvPr/>
            </p:nvSpPr>
            <p:spPr>
              <a:xfrm>
                <a:off x="971430" y="4575105"/>
                <a:ext cx="99461" cy="117347"/>
              </a:xfrm>
              <a:custGeom>
                <a:rect b="b" l="l" r="r" t="t"/>
                <a:pathLst>
                  <a:path extrusionOk="0" h="117347"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4668"/>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6055"/>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19"/>
              <p:cNvSpPr/>
              <p:nvPr/>
            </p:nvSpPr>
            <p:spPr>
              <a:xfrm>
                <a:off x="1571126" y="4575105"/>
                <a:ext cx="92635" cy="114414"/>
              </a:xfrm>
              <a:custGeom>
                <a:rect b="b" l="l" r="r" t="t"/>
                <a:pathLst>
                  <a:path extrusionOk="0" h="114414" w="92635">
                    <a:moveTo>
                      <a:pt x="64357" y="0"/>
                    </a:moveTo>
                    <a:cubicBezTo>
                      <a:pt x="51681" y="0"/>
                      <a:pt x="40955" y="6845"/>
                      <a:pt x="34129" y="13691"/>
                    </a:cubicBezTo>
                    <a:lnTo>
                      <a:pt x="34129" y="1956"/>
                    </a:lnTo>
                    <a:lnTo>
                      <a:pt x="0" y="1956"/>
                    </a:lnTo>
                    <a:lnTo>
                      <a:pt x="0" y="114414"/>
                    </a:lnTo>
                    <a:lnTo>
                      <a:pt x="34129" y="114414"/>
                    </a:lnTo>
                    <a:lnTo>
                      <a:pt x="34129" y="37160"/>
                    </a:lnTo>
                    <a:cubicBezTo>
                      <a:pt x="40955" y="31293"/>
                      <a:pt x="45830" y="28359"/>
                      <a:pt x="50706" y="28359"/>
                    </a:cubicBezTo>
                    <a:cubicBezTo>
                      <a:pt x="54606" y="28359"/>
                      <a:pt x="58507" y="29337"/>
                      <a:pt x="58507" y="39116"/>
                    </a:cubicBezTo>
                    <a:lnTo>
                      <a:pt x="58507" y="114414"/>
                    </a:lnTo>
                    <a:lnTo>
                      <a:pt x="92636" y="114414"/>
                    </a:lnTo>
                    <a:lnTo>
                      <a:pt x="92636" y="30315"/>
                    </a:lnTo>
                    <a:cubicBezTo>
                      <a:pt x="92636" y="9779"/>
                      <a:pt x="82885" y="0"/>
                      <a:pt x="6435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72" name="Google Shape;372;p19"/>
            <p:cNvSpPr/>
            <p:nvPr/>
          </p:nvSpPr>
          <p:spPr>
            <a:xfrm>
              <a:off x="650618" y="4732547"/>
              <a:ext cx="112138" cy="159397"/>
            </a:xfrm>
            <a:custGeom>
              <a:rect b="b" l="l" r="r" t="t"/>
              <a:pathLst>
                <a:path extrusionOk="0" h="159397" w="112138">
                  <a:moveTo>
                    <a:pt x="67283" y="64541"/>
                  </a:moveTo>
                  <a:lnTo>
                    <a:pt x="64358" y="63564"/>
                  </a:lnTo>
                  <a:cubicBezTo>
                    <a:pt x="50706" y="57696"/>
                    <a:pt x="40955" y="51829"/>
                    <a:pt x="40955" y="42050"/>
                  </a:cubicBezTo>
                  <a:cubicBezTo>
                    <a:pt x="40955" y="34227"/>
                    <a:pt x="46805" y="29337"/>
                    <a:pt x="55582" y="29337"/>
                  </a:cubicBezTo>
                  <a:cubicBezTo>
                    <a:pt x="66308" y="29337"/>
                    <a:pt x="74109" y="36182"/>
                    <a:pt x="80934" y="49873"/>
                  </a:cubicBezTo>
                  <a:lnTo>
                    <a:pt x="81910" y="51829"/>
                  </a:lnTo>
                  <a:lnTo>
                    <a:pt x="109213" y="37160"/>
                  </a:lnTo>
                  <a:lnTo>
                    <a:pt x="108238" y="35204"/>
                  </a:lnTo>
                  <a:cubicBezTo>
                    <a:pt x="97511" y="11735"/>
                    <a:pt x="79959" y="0"/>
                    <a:pt x="55582" y="0"/>
                  </a:cubicBezTo>
                  <a:cubicBezTo>
                    <a:pt x="26328" y="0"/>
                    <a:pt x="5851" y="18580"/>
                    <a:pt x="5851" y="44006"/>
                  </a:cubicBezTo>
                  <a:cubicBezTo>
                    <a:pt x="5851" y="75298"/>
                    <a:pt x="30229" y="85077"/>
                    <a:pt x="49731" y="93878"/>
                  </a:cubicBezTo>
                  <a:lnTo>
                    <a:pt x="50706" y="94856"/>
                  </a:lnTo>
                  <a:cubicBezTo>
                    <a:pt x="66308" y="101702"/>
                    <a:pt x="76059" y="106591"/>
                    <a:pt x="76059" y="117348"/>
                  </a:cubicBezTo>
                  <a:cubicBezTo>
                    <a:pt x="76059" y="127127"/>
                    <a:pt x="69233" y="132017"/>
                    <a:pt x="58507" y="132017"/>
                  </a:cubicBezTo>
                  <a:cubicBezTo>
                    <a:pt x="42905" y="132017"/>
                    <a:pt x="34129" y="119304"/>
                    <a:pt x="29253" y="109525"/>
                  </a:cubicBezTo>
                  <a:lnTo>
                    <a:pt x="28278" y="107569"/>
                  </a:lnTo>
                  <a:lnTo>
                    <a:pt x="0" y="120282"/>
                  </a:lnTo>
                  <a:lnTo>
                    <a:pt x="975" y="122238"/>
                  </a:lnTo>
                  <a:cubicBezTo>
                    <a:pt x="12676" y="147663"/>
                    <a:pt x="32179" y="159398"/>
                    <a:pt x="59482" y="159398"/>
                  </a:cubicBezTo>
                  <a:cubicBezTo>
                    <a:pt x="84835" y="159398"/>
                    <a:pt x="112138" y="145707"/>
                    <a:pt x="112138" y="114414"/>
                  </a:cubicBezTo>
                  <a:cubicBezTo>
                    <a:pt x="111163" y="83122"/>
                    <a:pt x="86785" y="72365"/>
                    <a:pt x="67283" y="645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 name="Google Shape;373;p19"/>
            <p:cNvSpPr/>
            <p:nvPr/>
          </p:nvSpPr>
          <p:spPr>
            <a:xfrm>
              <a:off x="77640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2" y="27381"/>
                    <a:pt x="59482" y="30315"/>
                    <a:pt x="63382" y="44006"/>
                  </a:cubicBezTo>
                  <a:lnTo>
                    <a:pt x="63382" y="45961"/>
                  </a:lnTo>
                  <a:lnTo>
                    <a:pt x="94586" y="39116"/>
                  </a:lnTo>
                  <a:lnTo>
                    <a:pt x="93611" y="37160"/>
                  </a:lnTo>
                  <a:cubicBezTo>
                    <a:pt x="89711" y="21514"/>
                    <a:pt x="80935" y="0"/>
                    <a:pt x="49731" y="0"/>
                  </a:cubicBezTo>
                  <a:cubicBezTo>
                    <a:pt x="25353" y="0"/>
                    <a:pt x="0" y="15646"/>
                    <a:pt x="0" y="58674"/>
                  </a:cubicBezTo>
                  <a:cubicBezTo>
                    <a:pt x="0" y="101702"/>
                    <a:pt x="25353" y="117348"/>
                    <a:pt x="48756" y="117348"/>
                  </a:cubicBezTo>
                  <a:cubicBezTo>
                    <a:pt x="72158"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19"/>
            <p:cNvSpPr/>
            <p:nvPr/>
          </p:nvSpPr>
          <p:spPr>
            <a:xfrm>
              <a:off x="885620" y="4729613"/>
              <a:ext cx="92635" cy="160375"/>
            </a:xfrm>
            <a:custGeom>
              <a:rect b="b" l="l" r="r" t="t"/>
              <a:pathLst>
                <a:path extrusionOk="0" h="160375" w="92635">
                  <a:moveTo>
                    <a:pt x="64358" y="44006"/>
                  </a:moveTo>
                  <a:cubicBezTo>
                    <a:pt x="51681" y="44006"/>
                    <a:pt x="40955" y="50851"/>
                    <a:pt x="34129" y="57696"/>
                  </a:cubicBezTo>
                  <a:lnTo>
                    <a:pt x="34129" y="0"/>
                  </a:lnTo>
                  <a:lnTo>
                    <a:pt x="0" y="4890"/>
                  </a:lnTo>
                  <a:lnTo>
                    <a:pt x="0" y="160376"/>
                  </a:lnTo>
                  <a:lnTo>
                    <a:pt x="34129" y="160376"/>
                  </a:lnTo>
                  <a:lnTo>
                    <a:pt x="34129" y="83122"/>
                  </a:lnTo>
                  <a:cubicBezTo>
                    <a:pt x="40955" y="77254"/>
                    <a:pt x="45830" y="74320"/>
                    <a:pt x="50706" y="74320"/>
                  </a:cubicBezTo>
                  <a:cubicBezTo>
                    <a:pt x="54606" y="74320"/>
                    <a:pt x="58507" y="75298"/>
                    <a:pt x="58507" y="85077"/>
                  </a:cubicBezTo>
                  <a:lnTo>
                    <a:pt x="58507" y="160376"/>
                  </a:lnTo>
                  <a:lnTo>
                    <a:pt x="92636" y="160376"/>
                  </a:lnTo>
                  <a:lnTo>
                    <a:pt x="92636" y="74320"/>
                  </a:lnTo>
                  <a:cubicBezTo>
                    <a:pt x="92636" y="54762"/>
                    <a:pt x="82885" y="44006"/>
                    <a:pt x="64358" y="440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19"/>
            <p:cNvSpPr/>
            <p:nvPr/>
          </p:nvSpPr>
          <p:spPr>
            <a:xfrm>
              <a:off x="990933"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p19"/>
            <p:cNvSpPr/>
            <p:nvPr/>
          </p:nvSpPr>
          <p:spPr>
            <a:xfrm>
              <a:off x="1102096"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3134"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19"/>
            <p:cNvSpPr/>
            <p:nvPr/>
          </p:nvSpPr>
          <p:spPr>
            <a:xfrm>
              <a:off x="1284442" y="4773619"/>
              <a:ext cx="99487" cy="117348"/>
            </a:xfrm>
            <a:custGeom>
              <a:rect b="b" l="l" r="r" t="t"/>
              <a:pathLst>
                <a:path extrusionOk="0" h="117348" w="99487">
                  <a:moveTo>
                    <a:pt x="49731" y="0"/>
                  </a:moveTo>
                  <a:cubicBezTo>
                    <a:pt x="12677" y="0"/>
                    <a:pt x="0" y="30315"/>
                    <a:pt x="0" y="58674"/>
                  </a:cubicBezTo>
                  <a:cubicBezTo>
                    <a:pt x="0" y="101702"/>
                    <a:pt x="25353" y="117348"/>
                    <a:pt x="49731" y="117348"/>
                  </a:cubicBezTo>
                  <a:cubicBezTo>
                    <a:pt x="74109" y="117348"/>
                    <a:pt x="99462" y="101702"/>
                    <a:pt x="99462" y="58674"/>
                  </a:cubicBezTo>
                  <a:cubicBezTo>
                    <a:pt x="100437"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19"/>
            <p:cNvSpPr/>
            <p:nvPr/>
          </p:nvSpPr>
          <p:spPr>
            <a:xfrm>
              <a:off x="1390729" y="4733525"/>
              <a:ext cx="69233" cy="156464"/>
            </a:xfrm>
            <a:custGeom>
              <a:rect b="b" l="l" r="r" t="t"/>
              <a:pathLst>
                <a:path extrusionOk="0" h="156464" w="69233">
                  <a:moveTo>
                    <a:pt x="51681" y="0"/>
                  </a:moveTo>
                  <a:cubicBezTo>
                    <a:pt x="19502" y="0"/>
                    <a:pt x="15602" y="18580"/>
                    <a:pt x="15602" y="35204"/>
                  </a:cubicBezTo>
                  <a:lnTo>
                    <a:pt x="15602" y="43028"/>
                  </a:lnTo>
                  <a:lnTo>
                    <a:pt x="0" y="43028"/>
                  </a:lnTo>
                  <a:lnTo>
                    <a:pt x="0" y="69431"/>
                  </a:lnTo>
                  <a:lnTo>
                    <a:pt x="15602" y="69431"/>
                  </a:lnTo>
                  <a:lnTo>
                    <a:pt x="15602" y="156464"/>
                  </a:lnTo>
                  <a:lnTo>
                    <a:pt x="49731" y="156464"/>
                  </a:lnTo>
                  <a:lnTo>
                    <a:pt x="49731" y="69431"/>
                  </a:lnTo>
                  <a:lnTo>
                    <a:pt x="69233" y="69431"/>
                  </a:lnTo>
                  <a:lnTo>
                    <a:pt x="69233" y="43028"/>
                  </a:lnTo>
                  <a:lnTo>
                    <a:pt x="49731" y="43028"/>
                  </a:lnTo>
                  <a:lnTo>
                    <a:pt x="49731" y="36182"/>
                  </a:lnTo>
                  <a:cubicBezTo>
                    <a:pt x="49731" y="28359"/>
                    <a:pt x="53631" y="26403"/>
                    <a:pt x="60457" y="26403"/>
                  </a:cubicBezTo>
                  <a:cubicBezTo>
                    <a:pt x="62407" y="26403"/>
                    <a:pt x="66308" y="26403"/>
                    <a:pt x="67283" y="27381"/>
                  </a:cubicBezTo>
                  <a:lnTo>
                    <a:pt x="69233" y="27381"/>
                  </a:lnTo>
                  <a:lnTo>
                    <a:pt x="69233" y="978"/>
                  </a:lnTo>
                  <a:lnTo>
                    <a:pt x="68258" y="978"/>
                  </a:lnTo>
                  <a:cubicBezTo>
                    <a:pt x="66308" y="0"/>
                    <a:pt x="56557" y="0"/>
                    <a:pt x="5168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19"/>
            <p:cNvSpPr/>
            <p:nvPr/>
          </p:nvSpPr>
          <p:spPr>
            <a:xfrm>
              <a:off x="1501892" y="4733525"/>
              <a:ext cx="135540" cy="155486"/>
            </a:xfrm>
            <a:custGeom>
              <a:rect b="b" l="l" r="r" t="t"/>
              <a:pathLst>
                <a:path extrusionOk="0" h="155486" w="135540">
                  <a:moveTo>
                    <a:pt x="68258" y="101702"/>
                  </a:moveTo>
                  <a:lnTo>
                    <a:pt x="42905" y="0"/>
                  </a:lnTo>
                  <a:lnTo>
                    <a:pt x="0" y="0"/>
                  </a:lnTo>
                  <a:lnTo>
                    <a:pt x="0" y="155486"/>
                  </a:lnTo>
                  <a:lnTo>
                    <a:pt x="29253" y="155486"/>
                  </a:lnTo>
                  <a:lnTo>
                    <a:pt x="29253" y="58674"/>
                  </a:lnTo>
                  <a:cubicBezTo>
                    <a:pt x="31204" y="65519"/>
                    <a:pt x="53631" y="155486"/>
                    <a:pt x="53631" y="155486"/>
                  </a:cubicBezTo>
                  <a:lnTo>
                    <a:pt x="79959" y="155486"/>
                  </a:lnTo>
                  <a:cubicBezTo>
                    <a:pt x="79959" y="155486"/>
                    <a:pt x="102387" y="67475"/>
                    <a:pt x="104337" y="59652"/>
                  </a:cubicBezTo>
                  <a:lnTo>
                    <a:pt x="104337" y="155486"/>
                  </a:lnTo>
                  <a:lnTo>
                    <a:pt x="135541" y="155486"/>
                  </a:lnTo>
                  <a:lnTo>
                    <a:pt x="135541" y="0"/>
                  </a:lnTo>
                  <a:lnTo>
                    <a:pt x="91661" y="0"/>
                  </a:lnTo>
                  <a:lnTo>
                    <a:pt x="68258" y="10170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19"/>
            <p:cNvSpPr/>
            <p:nvPr/>
          </p:nvSpPr>
          <p:spPr>
            <a:xfrm>
              <a:off x="1652060" y="4772641"/>
              <a:ext cx="94586" cy="117348"/>
            </a:xfrm>
            <a:custGeom>
              <a:rect b="b" l="l" r="r" t="t"/>
              <a:pathLst>
                <a:path extrusionOk="0" h="117348" w="94586">
                  <a:moveTo>
                    <a:pt x="73134" y="78232"/>
                  </a:move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5298"/>
                  </a:lnTo>
                  <a:lnTo>
                    <a:pt x="73134" y="78232"/>
                  </a:lnTo>
                  <a:close/>
                  <a:moveTo>
                    <a:pt x="35104" y="47917"/>
                  </a:moveTo>
                  <a:cubicBezTo>
                    <a:pt x="36079" y="38138"/>
                    <a:pt x="39980" y="28359"/>
                    <a:pt x="49731" y="28359"/>
                  </a:cubicBezTo>
                  <a:cubicBezTo>
                    <a:pt x="54606" y="28359"/>
                    <a:pt x="62407" y="30315"/>
                    <a:pt x="63382" y="47917"/>
                  </a:cubicBezTo>
                  <a:lnTo>
                    <a:pt x="35104"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19"/>
            <p:cNvSpPr/>
            <p:nvPr/>
          </p:nvSpPr>
          <p:spPr>
            <a:xfrm>
              <a:off x="1762248" y="4733525"/>
              <a:ext cx="101411" cy="157441"/>
            </a:xfrm>
            <a:custGeom>
              <a:rect b="b" l="l" r="r" t="t"/>
              <a:pathLst>
                <a:path extrusionOk="0" h="157441" w="101411">
                  <a:moveTo>
                    <a:pt x="96536" y="127127"/>
                  </a:moveTo>
                  <a:lnTo>
                    <a:pt x="96536" y="0"/>
                  </a:lnTo>
                  <a:lnTo>
                    <a:pt x="62407" y="0"/>
                  </a:lnTo>
                  <a:lnTo>
                    <a:pt x="62407" y="50851"/>
                  </a:lnTo>
                  <a:cubicBezTo>
                    <a:pt x="55581" y="44006"/>
                    <a:pt x="46806" y="40094"/>
                    <a:pt x="37054" y="40094"/>
                  </a:cubicBezTo>
                  <a:cubicBezTo>
                    <a:pt x="13652" y="40094"/>
                    <a:pt x="0" y="61608"/>
                    <a:pt x="0" y="99746"/>
                  </a:cubicBezTo>
                  <a:cubicBezTo>
                    <a:pt x="0" y="147663"/>
                    <a:pt x="20477" y="157442"/>
                    <a:pt x="37054" y="157442"/>
                  </a:cubicBezTo>
                  <a:cubicBezTo>
                    <a:pt x="47781" y="157442"/>
                    <a:pt x="56557" y="153530"/>
                    <a:pt x="63382" y="145707"/>
                  </a:cubicBezTo>
                  <a:cubicBezTo>
                    <a:pt x="63382" y="148641"/>
                    <a:pt x="64358" y="152552"/>
                    <a:pt x="65333" y="154508"/>
                  </a:cubicBezTo>
                  <a:lnTo>
                    <a:pt x="66308" y="155486"/>
                  </a:lnTo>
                  <a:lnTo>
                    <a:pt x="101412" y="155486"/>
                  </a:lnTo>
                  <a:lnTo>
                    <a:pt x="100437" y="152552"/>
                  </a:lnTo>
                  <a:cubicBezTo>
                    <a:pt x="97511" y="147663"/>
                    <a:pt x="96536" y="139840"/>
                    <a:pt x="96536" y="127127"/>
                  </a:cubicBezTo>
                  <a:close/>
                  <a:moveTo>
                    <a:pt x="62407" y="77254"/>
                  </a:moveTo>
                  <a:lnTo>
                    <a:pt x="62407" y="120282"/>
                  </a:lnTo>
                  <a:cubicBezTo>
                    <a:pt x="58507" y="124193"/>
                    <a:pt x="53631" y="129083"/>
                    <a:pt x="47781" y="129083"/>
                  </a:cubicBezTo>
                  <a:cubicBezTo>
                    <a:pt x="41930" y="129083"/>
                    <a:pt x="33154" y="126149"/>
                    <a:pt x="33154" y="98768"/>
                  </a:cubicBezTo>
                  <a:cubicBezTo>
                    <a:pt x="33154" y="72365"/>
                    <a:pt x="39980" y="69431"/>
                    <a:pt x="47781" y="69431"/>
                  </a:cubicBezTo>
                  <a:cubicBezTo>
                    <a:pt x="52656" y="69431"/>
                    <a:pt x="56557" y="72365"/>
                    <a:pt x="62407" y="77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2" name="Google Shape;382;p19"/>
            <p:cNvSpPr/>
            <p:nvPr/>
          </p:nvSpPr>
          <p:spPr>
            <a:xfrm>
              <a:off x="1879262"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3" name="Google Shape;383;p19"/>
            <p:cNvSpPr/>
            <p:nvPr/>
          </p:nvSpPr>
          <p:spPr>
            <a:xfrm>
              <a:off x="1879262"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19"/>
            <p:cNvSpPr/>
            <p:nvPr/>
          </p:nvSpPr>
          <p:spPr>
            <a:xfrm>
              <a:off x="192801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1" y="27381"/>
                    <a:pt x="59482" y="30315"/>
                    <a:pt x="63382" y="44006"/>
                  </a:cubicBezTo>
                  <a:lnTo>
                    <a:pt x="63382" y="45961"/>
                  </a:lnTo>
                  <a:lnTo>
                    <a:pt x="94586" y="39116"/>
                  </a:lnTo>
                  <a:lnTo>
                    <a:pt x="93611" y="37160"/>
                  </a:lnTo>
                  <a:cubicBezTo>
                    <a:pt x="89710" y="21514"/>
                    <a:pt x="80935" y="0"/>
                    <a:pt x="49731" y="0"/>
                  </a:cubicBezTo>
                  <a:cubicBezTo>
                    <a:pt x="25353" y="0"/>
                    <a:pt x="0" y="15646"/>
                    <a:pt x="0" y="58674"/>
                  </a:cubicBezTo>
                  <a:cubicBezTo>
                    <a:pt x="0" y="101702"/>
                    <a:pt x="25353" y="117348"/>
                    <a:pt x="48756" y="117348"/>
                  </a:cubicBezTo>
                  <a:cubicBezTo>
                    <a:pt x="72159"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19"/>
            <p:cNvSpPr/>
            <p:nvPr/>
          </p:nvSpPr>
          <p:spPr>
            <a:xfrm>
              <a:off x="2036255"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19"/>
            <p:cNvSpPr/>
            <p:nvPr/>
          </p:nvSpPr>
          <p:spPr>
            <a:xfrm>
              <a:off x="2036255"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19"/>
            <p:cNvSpPr/>
            <p:nvPr/>
          </p:nvSpPr>
          <p:spPr>
            <a:xfrm>
              <a:off x="2091836" y="4773619"/>
              <a:ext cx="92635" cy="115392"/>
            </a:xfrm>
            <a:custGeom>
              <a:rect b="b" l="l" r="r" t="t"/>
              <a:pathLst>
                <a:path extrusionOk="0" h="115392" w="92635">
                  <a:moveTo>
                    <a:pt x="64358" y="0"/>
                  </a:moveTo>
                  <a:cubicBezTo>
                    <a:pt x="51681" y="0"/>
                    <a:pt x="40955" y="6845"/>
                    <a:pt x="34129" y="13691"/>
                  </a:cubicBezTo>
                  <a:lnTo>
                    <a:pt x="34129" y="1956"/>
                  </a:lnTo>
                  <a:lnTo>
                    <a:pt x="0" y="1956"/>
                  </a:lnTo>
                  <a:lnTo>
                    <a:pt x="0" y="115392"/>
                  </a:lnTo>
                  <a:lnTo>
                    <a:pt x="34129" y="115392"/>
                  </a:lnTo>
                  <a:lnTo>
                    <a:pt x="34129" y="38138"/>
                  </a:lnTo>
                  <a:cubicBezTo>
                    <a:pt x="40955" y="32271"/>
                    <a:pt x="45830" y="29337"/>
                    <a:pt x="50706" y="29337"/>
                  </a:cubicBezTo>
                  <a:cubicBezTo>
                    <a:pt x="54606" y="29337"/>
                    <a:pt x="58507" y="30315"/>
                    <a:pt x="58507" y="40094"/>
                  </a:cubicBezTo>
                  <a:lnTo>
                    <a:pt x="58507" y="115392"/>
                  </a:lnTo>
                  <a:lnTo>
                    <a:pt x="92636" y="115392"/>
                  </a:lnTo>
                  <a:lnTo>
                    <a:pt x="92636" y="30315"/>
                  </a:lnTo>
                  <a:cubicBezTo>
                    <a:pt x="92636" y="10757"/>
                    <a:pt x="82885" y="0"/>
                    <a:pt x="6435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19"/>
            <p:cNvSpPr/>
            <p:nvPr/>
          </p:nvSpPr>
          <p:spPr>
            <a:xfrm>
              <a:off x="2199099" y="4772641"/>
              <a:ext cx="94586" cy="117348"/>
            </a:xfrm>
            <a:custGeom>
              <a:rect b="b" l="l" r="r" t="t"/>
              <a:pathLst>
                <a:path extrusionOk="0" h="117348" w="94586">
                  <a:moveTo>
                    <a:pt x="74109" y="76276"/>
                  </a:moveTo>
                  <a:lnTo>
                    <a:pt x="73134" y="78232"/>
                  </a:ln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6276"/>
                  </a:lnTo>
                  <a:close/>
                  <a:moveTo>
                    <a:pt x="34129" y="47917"/>
                  </a:moveTo>
                  <a:cubicBezTo>
                    <a:pt x="35104" y="38138"/>
                    <a:pt x="39005" y="28359"/>
                    <a:pt x="48756" y="28359"/>
                  </a:cubicBezTo>
                  <a:cubicBezTo>
                    <a:pt x="53631" y="28359"/>
                    <a:pt x="61432" y="30315"/>
                    <a:pt x="62407" y="47917"/>
                  </a:cubicBezTo>
                  <a:lnTo>
                    <a:pt x="34129"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19"/>
            <p:cNvSpPr/>
            <p:nvPr/>
          </p:nvSpPr>
          <p:spPr>
            <a:xfrm>
              <a:off x="1213259" y="4733525"/>
              <a:ext cx="34128" cy="155486"/>
            </a:xfrm>
            <a:custGeom>
              <a:rect b="b" l="l" r="r" t="t"/>
              <a:pathLst>
                <a:path extrusionOk="0" h="155486" w="34128">
                  <a:moveTo>
                    <a:pt x="0" y="0"/>
                  </a:moveTo>
                  <a:lnTo>
                    <a:pt x="34129" y="0"/>
                  </a:lnTo>
                  <a:lnTo>
                    <a:pt x="34129" y="155486"/>
                  </a:lnTo>
                  <a:lnTo>
                    <a:pt x="0" y="15548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19"/>
            <p:cNvSpPr/>
            <p:nvPr/>
          </p:nvSpPr>
          <p:spPr>
            <a:xfrm>
              <a:off x="757880" y="4528166"/>
              <a:ext cx="118963" cy="164287"/>
            </a:xfrm>
            <a:custGeom>
              <a:rect b="b" l="l" r="r" t="t"/>
              <a:pathLst>
                <a:path extrusionOk="0" h="164287" w="118963">
                  <a:moveTo>
                    <a:pt x="64358" y="109525"/>
                  </a:moveTo>
                  <a:lnTo>
                    <a:pt x="86785" y="109525"/>
                  </a:lnTo>
                  <a:cubicBezTo>
                    <a:pt x="84835" y="127127"/>
                    <a:pt x="76059" y="136906"/>
                    <a:pt x="62407" y="136906"/>
                  </a:cubicBezTo>
                  <a:cubicBezTo>
                    <a:pt x="50706" y="136906"/>
                    <a:pt x="34129" y="131039"/>
                    <a:pt x="34129" y="82144"/>
                  </a:cubicBezTo>
                  <a:cubicBezTo>
                    <a:pt x="34129" y="47917"/>
                    <a:pt x="42905" y="30315"/>
                    <a:pt x="60457" y="30315"/>
                  </a:cubicBezTo>
                  <a:cubicBezTo>
                    <a:pt x="73134" y="30315"/>
                    <a:pt x="78984" y="38138"/>
                    <a:pt x="83860" y="58674"/>
                  </a:cubicBezTo>
                  <a:lnTo>
                    <a:pt x="116039" y="54762"/>
                  </a:lnTo>
                  <a:cubicBezTo>
                    <a:pt x="109213" y="16624"/>
                    <a:pt x="92636" y="0"/>
                    <a:pt x="62407" y="0"/>
                  </a:cubicBezTo>
                  <a:cubicBezTo>
                    <a:pt x="23403" y="0"/>
                    <a:pt x="0" y="30315"/>
                    <a:pt x="0" y="82144"/>
                  </a:cubicBezTo>
                  <a:cubicBezTo>
                    <a:pt x="0" y="134950"/>
                    <a:pt x="21453" y="164287"/>
                    <a:pt x="58507" y="164287"/>
                  </a:cubicBezTo>
                  <a:cubicBezTo>
                    <a:pt x="75084" y="164287"/>
                    <a:pt x="86785" y="155486"/>
                    <a:pt x="92636" y="145707"/>
                  </a:cubicBezTo>
                  <a:lnTo>
                    <a:pt x="92636" y="161354"/>
                  </a:lnTo>
                  <a:lnTo>
                    <a:pt x="118964" y="161354"/>
                  </a:lnTo>
                  <a:lnTo>
                    <a:pt x="118964" y="83122"/>
                  </a:lnTo>
                  <a:lnTo>
                    <a:pt x="65333" y="83122"/>
                  </a:lnTo>
                  <a:lnTo>
                    <a:pt x="65333" y="1095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1" name="Shape 391"/>
        <p:cNvGrpSpPr/>
        <p:nvPr/>
      </p:nvGrpSpPr>
      <p:grpSpPr>
        <a:xfrm>
          <a:off x="0" y="0"/>
          <a:ext cx="0" cy="0"/>
          <a:chOff x="0" y="0"/>
          <a:chExt cx="0" cy="0"/>
        </a:xfrm>
      </p:grpSpPr>
      <p:sp>
        <p:nvSpPr>
          <p:cNvPr id="392" name="Google Shape;392;p20"/>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3" name="Google Shape;393;p20"/>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4" name="Google Shape;394;p20"/>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showMasterSp="0">
  <p:cSld name="Title Slide 3">
    <p:bg>
      <p:bgPr>
        <a:solidFill>
          <a:schemeClr val="dk2"/>
        </a:solidFill>
      </p:bgPr>
    </p:bg>
    <p:spTree>
      <p:nvGrpSpPr>
        <p:cNvPr id="86" name="Shape 86"/>
        <p:cNvGrpSpPr/>
        <p:nvPr/>
      </p:nvGrpSpPr>
      <p:grpSpPr>
        <a:xfrm>
          <a:off x="0" y="0"/>
          <a:ext cx="0" cy="0"/>
          <a:chOff x="0" y="0"/>
          <a:chExt cx="0" cy="0"/>
        </a:xfrm>
      </p:grpSpPr>
      <p:sp>
        <p:nvSpPr>
          <p:cNvPr id="87" name="Google Shape;87;p3"/>
          <p:cNvSpPr txBox="1"/>
          <p:nvPr>
            <p:ph type="ctrTitle"/>
          </p:nvPr>
        </p:nvSpPr>
        <p:spPr>
          <a:xfrm>
            <a:off x="310896" y="1085262"/>
            <a:ext cx="7740904" cy="1846681"/>
          </a:xfrm>
          <a:prstGeom prst="rect">
            <a:avLst/>
          </a:prstGeom>
          <a:noFill/>
          <a:ln>
            <a:noFill/>
          </a:ln>
        </p:spPr>
        <p:txBody>
          <a:bodyPr anchorCtr="0" anchor="ctr" bIns="0" lIns="0" spcFirstLastPara="1" rIns="0" wrap="square" tIns="0">
            <a:noAutofit/>
          </a:bodyPr>
          <a:lstStyle>
            <a:lvl1pPr lvl="0" algn="l">
              <a:lnSpc>
                <a:spcPct val="83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
          <p:cNvSpPr txBox="1"/>
          <p:nvPr>
            <p:ph idx="1" type="subTitle"/>
          </p:nvPr>
        </p:nvSpPr>
        <p:spPr>
          <a:xfrm>
            <a:off x="332072" y="2935224"/>
            <a:ext cx="4248150" cy="630936"/>
          </a:xfrm>
          <a:prstGeom prst="rect">
            <a:avLst/>
          </a:prstGeom>
          <a:noFill/>
          <a:ln>
            <a:noFill/>
          </a:ln>
        </p:spPr>
        <p:txBody>
          <a:bodyPr anchorCtr="0" anchor="b" bIns="0" lIns="0" spcFirstLastPara="1" rIns="0" wrap="square" tIns="0">
            <a:noAutofit/>
          </a:bodyPr>
          <a:lstStyle>
            <a:lvl1pPr lvl="0" algn="l">
              <a:lnSpc>
                <a:spcPct val="105000"/>
              </a:lnSpc>
              <a:spcBef>
                <a:spcPts val="0"/>
              </a:spcBef>
              <a:spcAft>
                <a:spcPts val="0"/>
              </a:spcAft>
              <a:buClr>
                <a:schemeClr val="lt1"/>
              </a:buClr>
              <a:buSzPts val="1800"/>
              <a:buNone/>
              <a:defRPr b="0" sz="1800">
                <a:solidFill>
                  <a:schemeClr val="lt1"/>
                </a:solidFill>
              </a:defRPr>
            </a:lvl1pPr>
            <a:lvl2pPr lvl="1" algn="ctr">
              <a:lnSpc>
                <a:spcPct val="117000"/>
              </a:lnSpc>
              <a:spcBef>
                <a:spcPts val="0"/>
              </a:spcBef>
              <a:spcAft>
                <a:spcPts val="0"/>
              </a:spcAft>
              <a:buClr>
                <a:schemeClr val="dk1"/>
              </a:buClr>
              <a:buSzPts val="1500"/>
              <a:buNone/>
              <a:defRPr sz="1500"/>
            </a:lvl2pPr>
            <a:lvl3pPr lvl="2" algn="ctr">
              <a:lnSpc>
                <a:spcPct val="117000"/>
              </a:lnSpc>
              <a:spcBef>
                <a:spcPts val="0"/>
              </a:spcBef>
              <a:spcAft>
                <a:spcPts val="0"/>
              </a:spcAft>
              <a:buClr>
                <a:schemeClr val="dk1"/>
              </a:buClr>
              <a:buSzPts val="1350"/>
              <a:buNone/>
              <a:defRPr sz="1350"/>
            </a:lvl3pPr>
            <a:lvl4pPr lvl="3" algn="ctr">
              <a:lnSpc>
                <a:spcPct val="117000"/>
              </a:lnSpc>
              <a:spcBef>
                <a:spcPts val="0"/>
              </a:spcBef>
              <a:spcAft>
                <a:spcPts val="0"/>
              </a:spcAft>
              <a:buClr>
                <a:schemeClr val="dk1"/>
              </a:buClr>
              <a:buSzPts val="1200"/>
              <a:buNone/>
              <a:defRPr sz="1200"/>
            </a:lvl4pPr>
            <a:lvl5pPr lvl="4" algn="ctr">
              <a:lnSpc>
                <a:spcPct val="117000"/>
              </a:lnSpc>
              <a:spcBef>
                <a:spcPts val="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89" name="Google Shape;89;p3"/>
          <p:cNvSpPr/>
          <p:nvPr>
            <p:ph idx="2" type="pic"/>
          </p:nvPr>
        </p:nvSpPr>
        <p:spPr>
          <a:xfrm>
            <a:off x="0" y="3891868"/>
            <a:ext cx="9144000" cy="1371600"/>
          </a:xfrm>
          <a:prstGeom prst="rect">
            <a:avLst/>
          </a:prstGeom>
          <a:solidFill>
            <a:srgbClr val="D8D8D8"/>
          </a:solidFill>
          <a:ln>
            <a:noFill/>
          </a:ln>
        </p:spPr>
      </p:sp>
      <p:sp>
        <p:nvSpPr>
          <p:cNvPr id="90" name="Google Shape;90;p3"/>
          <p:cNvSpPr/>
          <p:nvPr>
            <p:ph idx="11" type="ftr"/>
          </p:nvPr>
        </p:nvSpPr>
        <p:spPr>
          <a:xfrm>
            <a:off x="7006911" y="453251"/>
            <a:ext cx="1810512" cy="219456"/>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45700" lIns="182875" spcFirstLastPara="1" rIns="91425" wrap="square" tIns="45700">
            <a:noAutofit/>
          </a:bodyPr>
          <a:lstStyle>
            <a:lvl1pPr lvl="0" algn="l">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91" name="Google Shape;91;p3"/>
          <p:cNvGrpSpPr/>
          <p:nvPr/>
        </p:nvGrpSpPr>
        <p:grpSpPr>
          <a:xfrm>
            <a:off x="243751" y="256503"/>
            <a:ext cx="2560321" cy="659341"/>
            <a:chOff x="243131" y="4363879"/>
            <a:chExt cx="2050554" cy="528065"/>
          </a:xfrm>
        </p:grpSpPr>
        <p:grpSp>
          <p:nvGrpSpPr>
            <p:cNvPr id="92" name="Google Shape;92;p3"/>
            <p:cNvGrpSpPr/>
            <p:nvPr/>
          </p:nvGrpSpPr>
          <p:grpSpPr>
            <a:xfrm>
              <a:off x="243131" y="4363879"/>
              <a:ext cx="460143" cy="527337"/>
              <a:chOff x="243131" y="4363879"/>
              <a:chExt cx="460143" cy="527337"/>
            </a:xfrm>
          </p:grpSpPr>
          <p:grpSp>
            <p:nvGrpSpPr>
              <p:cNvPr id="93" name="Google Shape;93;p3"/>
              <p:cNvGrpSpPr/>
              <p:nvPr/>
            </p:nvGrpSpPr>
            <p:grpSpPr>
              <a:xfrm>
                <a:off x="243131" y="4363879"/>
                <a:ext cx="457650" cy="527337"/>
                <a:chOff x="243131" y="4363879"/>
                <a:chExt cx="457650" cy="527337"/>
              </a:xfrm>
            </p:grpSpPr>
            <p:sp>
              <p:nvSpPr>
                <p:cNvPr id="94" name="Google Shape;94;p3"/>
                <p:cNvSpPr/>
                <p:nvPr/>
              </p:nvSpPr>
              <p:spPr>
                <a:xfrm>
                  <a:off x="265989" y="4363879"/>
                  <a:ext cx="434792" cy="163309"/>
                </a:xfrm>
                <a:custGeom>
                  <a:rect b="b" l="l" r="r" t="t"/>
                  <a:pathLst>
                    <a:path extrusionOk="0" h="163309" w="434792">
                      <a:moveTo>
                        <a:pt x="434359" y="108547"/>
                      </a:moveTo>
                      <a:cubicBezTo>
                        <a:pt x="434359" y="108547"/>
                        <a:pt x="435334" y="108547"/>
                        <a:pt x="434359" y="108547"/>
                      </a:cubicBezTo>
                      <a:cubicBezTo>
                        <a:pt x="434359" y="107569"/>
                        <a:pt x="433384" y="106591"/>
                        <a:pt x="431434" y="103657"/>
                      </a:cubicBezTo>
                      <a:cubicBezTo>
                        <a:pt x="429484" y="100724"/>
                        <a:pt x="414857" y="81166"/>
                        <a:pt x="396330" y="64541"/>
                      </a:cubicBezTo>
                      <a:cubicBezTo>
                        <a:pt x="378778" y="47917"/>
                        <a:pt x="323196" y="0"/>
                        <a:pt x="234461" y="0"/>
                      </a:cubicBezTo>
                      <a:cubicBezTo>
                        <a:pt x="142800" y="0"/>
                        <a:pt x="80393" y="49873"/>
                        <a:pt x="48214" y="86055"/>
                      </a:cubicBezTo>
                      <a:cubicBezTo>
                        <a:pt x="17010" y="121260"/>
                        <a:pt x="1408" y="160376"/>
                        <a:pt x="433" y="161354"/>
                      </a:cubicBezTo>
                      <a:cubicBezTo>
                        <a:pt x="433" y="162331"/>
                        <a:pt x="-542" y="162331"/>
                        <a:pt x="433" y="163309"/>
                      </a:cubicBezTo>
                      <a:cubicBezTo>
                        <a:pt x="1408" y="163309"/>
                        <a:pt x="1408" y="162331"/>
                        <a:pt x="1408" y="161354"/>
                      </a:cubicBezTo>
                      <a:cubicBezTo>
                        <a:pt x="2384" y="160376"/>
                        <a:pt x="17985" y="124193"/>
                        <a:pt x="54065" y="94856"/>
                      </a:cubicBezTo>
                      <a:cubicBezTo>
                        <a:pt x="90144" y="65519"/>
                        <a:pt x="148651" y="32271"/>
                        <a:pt x="235436" y="32271"/>
                      </a:cubicBezTo>
                      <a:cubicBezTo>
                        <a:pt x="309545" y="32271"/>
                        <a:pt x="362201" y="58674"/>
                        <a:pt x="386579" y="73343"/>
                      </a:cubicBezTo>
                      <a:cubicBezTo>
                        <a:pt x="410956" y="88011"/>
                        <a:pt x="426558" y="102680"/>
                        <a:pt x="429484" y="105613"/>
                      </a:cubicBezTo>
                      <a:cubicBezTo>
                        <a:pt x="432409" y="107569"/>
                        <a:pt x="433384" y="107569"/>
                        <a:pt x="434359" y="108547"/>
                      </a:cubicBezTo>
                      <a:cubicBezTo>
                        <a:pt x="434359" y="108547"/>
                        <a:pt x="434359" y="108547"/>
                        <a:pt x="434359" y="1085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3"/>
                <p:cNvSpPr/>
                <p:nvPr/>
              </p:nvSpPr>
              <p:spPr>
                <a:xfrm>
                  <a:off x="243131" y="4611287"/>
                  <a:ext cx="393834" cy="279929"/>
                </a:xfrm>
                <a:custGeom>
                  <a:rect b="b" l="l" r="r" t="t"/>
                  <a:pathLst>
                    <a:path extrusionOk="0" h="279929" w="393834">
                      <a:moveTo>
                        <a:pt x="1839" y="0"/>
                      </a:moveTo>
                      <a:cubicBezTo>
                        <a:pt x="2814" y="0"/>
                        <a:pt x="2814" y="0"/>
                        <a:pt x="1839" y="0"/>
                      </a:cubicBezTo>
                      <a:cubicBezTo>
                        <a:pt x="2814" y="978"/>
                        <a:pt x="1839" y="1956"/>
                        <a:pt x="1839" y="3912"/>
                      </a:cubicBezTo>
                      <a:cubicBezTo>
                        <a:pt x="1839" y="5867"/>
                        <a:pt x="-111" y="48895"/>
                        <a:pt x="22316" y="93878"/>
                      </a:cubicBezTo>
                      <a:cubicBezTo>
                        <a:pt x="44744" y="140818"/>
                        <a:pt x="84724" y="189713"/>
                        <a:pt x="149081" y="221983"/>
                      </a:cubicBezTo>
                      <a:cubicBezTo>
                        <a:pt x="209538" y="251320"/>
                        <a:pt x="269020" y="256210"/>
                        <a:pt x="312900" y="251320"/>
                      </a:cubicBezTo>
                      <a:cubicBezTo>
                        <a:pt x="355805" y="246431"/>
                        <a:pt x="387984" y="230784"/>
                        <a:pt x="391885" y="228829"/>
                      </a:cubicBezTo>
                      <a:cubicBezTo>
                        <a:pt x="393835" y="227851"/>
                        <a:pt x="393835" y="227851"/>
                        <a:pt x="393835" y="227851"/>
                      </a:cubicBezTo>
                      <a:cubicBezTo>
                        <a:pt x="393835" y="227851"/>
                        <a:pt x="393835" y="227851"/>
                        <a:pt x="393835" y="227851"/>
                      </a:cubicBezTo>
                      <a:cubicBezTo>
                        <a:pt x="393835" y="227851"/>
                        <a:pt x="392860" y="228829"/>
                        <a:pt x="391885" y="228829"/>
                      </a:cubicBezTo>
                      <a:cubicBezTo>
                        <a:pt x="390909" y="229807"/>
                        <a:pt x="388959" y="231762"/>
                        <a:pt x="386034" y="233718"/>
                      </a:cubicBezTo>
                      <a:cubicBezTo>
                        <a:pt x="381158" y="237630"/>
                        <a:pt x="371407" y="246431"/>
                        <a:pt x="337278" y="261099"/>
                      </a:cubicBezTo>
                      <a:cubicBezTo>
                        <a:pt x="289498" y="281635"/>
                        <a:pt x="208563" y="294348"/>
                        <a:pt x="128604" y="250342"/>
                      </a:cubicBezTo>
                      <a:cubicBezTo>
                        <a:pt x="51570" y="208293"/>
                        <a:pt x="17441" y="135928"/>
                        <a:pt x="5739" y="81166"/>
                      </a:cubicBezTo>
                      <a:cubicBezTo>
                        <a:pt x="-3037" y="39116"/>
                        <a:pt x="864" y="4890"/>
                        <a:pt x="864" y="1956"/>
                      </a:cubicBezTo>
                      <a:cubicBezTo>
                        <a:pt x="1839" y="978"/>
                        <a:pt x="1839" y="978"/>
                        <a:pt x="1839" y="0"/>
                      </a:cubicBezTo>
                      <a:cubicBezTo>
                        <a:pt x="1839" y="0"/>
                        <a:pt x="1839" y="0"/>
                        <a:pt x="183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96" name="Google Shape;96;p3"/>
              <p:cNvSpPr/>
              <p:nvPr/>
            </p:nvSpPr>
            <p:spPr>
              <a:xfrm>
                <a:off x="341507" y="4535011"/>
                <a:ext cx="361767" cy="157441"/>
              </a:xfrm>
              <a:custGeom>
                <a:rect b="b" l="l" r="r" t="t"/>
                <a:pathLst>
                  <a:path extrusionOk="0" h="157441" w="361767">
                    <a:moveTo>
                      <a:pt x="201849" y="154508"/>
                    </a:moveTo>
                    <a:lnTo>
                      <a:pt x="201849" y="93878"/>
                    </a:lnTo>
                    <a:lnTo>
                      <a:pt x="245729" y="0"/>
                    </a:lnTo>
                    <a:lnTo>
                      <a:pt x="211600" y="0"/>
                    </a:lnTo>
                    <a:lnTo>
                      <a:pt x="185272" y="61608"/>
                    </a:lnTo>
                    <a:lnTo>
                      <a:pt x="158944" y="0"/>
                    </a:lnTo>
                    <a:lnTo>
                      <a:pt x="123840" y="0"/>
                    </a:lnTo>
                    <a:lnTo>
                      <a:pt x="167720" y="93878"/>
                    </a:lnTo>
                    <a:lnTo>
                      <a:pt x="167720" y="154508"/>
                    </a:lnTo>
                    <a:lnTo>
                      <a:pt x="201849" y="154508"/>
                    </a:lnTo>
                    <a:close/>
                    <a:moveTo>
                      <a:pt x="81910" y="88989"/>
                    </a:moveTo>
                    <a:cubicBezTo>
                      <a:pt x="71183" y="67475"/>
                      <a:pt x="37054" y="3912"/>
                      <a:pt x="35104" y="978"/>
                    </a:cubicBezTo>
                    <a:lnTo>
                      <a:pt x="35104" y="0"/>
                    </a:lnTo>
                    <a:lnTo>
                      <a:pt x="0" y="0"/>
                    </a:lnTo>
                    <a:lnTo>
                      <a:pt x="0" y="155486"/>
                    </a:lnTo>
                    <a:lnTo>
                      <a:pt x="31204" y="155486"/>
                    </a:lnTo>
                    <a:lnTo>
                      <a:pt x="31204" y="63564"/>
                    </a:lnTo>
                    <a:cubicBezTo>
                      <a:pt x="42905" y="85077"/>
                      <a:pt x="79959" y="150597"/>
                      <a:pt x="81910" y="154508"/>
                    </a:cubicBezTo>
                    <a:lnTo>
                      <a:pt x="82885" y="155486"/>
                    </a:lnTo>
                    <a:lnTo>
                      <a:pt x="114088" y="155486"/>
                    </a:lnTo>
                    <a:lnTo>
                      <a:pt x="114088" y="0"/>
                    </a:lnTo>
                    <a:lnTo>
                      <a:pt x="82885" y="0"/>
                    </a:lnTo>
                    <a:lnTo>
                      <a:pt x="82885" y="88989"/>
                    </a:lnTo>
                    <a:close/>
                    <a:moveTo>
                      <a:pt x="361767" y="100724"/>
                    </a:moveTo>
                    <a:lnTo>
                      <a:pt x="361767" y="0"/>
                    </a:lnTo>
                    <a:lnTo>
                      <a:pt x="328613" y="0"/>
                    </a:lnTo>
                    <a:lnTo>
                      <a:pt x="328613" y="99746"/>
                    </a:lnTo>
                    <a:cubicBezTo>
                      <a:pt x="328613" y="120282"/>
                      <a:pt x="322763" y="128105"/>
                      <a:pt x="309111" y="128105"/>
                    </a:cubicBezTo>
                    <a:cubicBezTo>
                      <a:pt x="294484" y="128105"/>
                      <a:pt x="289609" y="120282"/>
                      <a:pt x="289609" y="99746"/>
                    </a:cubicBezTo>
                    <a:lnTo>
                      <a:pt x="289609" y="0"/>
                    </a:lnTo>
                    <a:lnTo>
                      <a:pt x="255480" y="0"/>
                    </a:lnTo>
                    <a:lnTo>
                      <a:pt x="255480" y="100724"/>
                    </a:lnTo>
                    <a:cubicBezTo>
                      <a:pt x="255480" y="137884"/>
                      <a:pt x="274007" y="157442"/>
                      <a:pt x="309111" y="157442"/>
                    </a:cubicBezTo>
                    <a:cubicBezTo>
                      <a:pt x="344215" y="157442"/>
                      <a:pt x="361767" y="138862"/>
                      <a:pt x="361767" y="1007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97" name="Google Shape;97;p3"/>
            <p:cNvGrpSpPr/>
            <p:nvPr/>
          </p:nvGrpSpPr>
          <p:grpSpPr>
            <a:xfrm>
              <a:off x="898297" y="4574127"/>
              <a:ext cx="765464" cy="118326"/>
              <a:chOff x="898297" y="4574127"/>
              <a:chExt cx="765464" cy="118326"/>
            </a:xfrm>
          </p:grpSpPr>
          <p:sp>
            <p:nvSpPr>
              <p:cNvPr id="98" name="Google Shape;98;p3"/>
              <p:cNvSpPr/>
              <p:nvPr/>
            </p:nvSpPr>
            <p:spPr>
              <a:xfrm>
                <a:off x="898297" y="4575105"/>
                <a:ext cx="67282" cy="115392"/>
              </a:xfrm>
              <a:custGeom>
                <a:rect b="b" l="l" r="r" t="t"/>
                <a:pathLst>
                  <a:path extrusionOk="0" h="115392" w="67282">
                    <a:moveTo>
                      <a:pt x="34129" y="115392"/>
                    </a:moveTo>
                    <a:lnTo>
                      <a:pt x="0" y="115392"/>
                    </a:lnTo>
                    <a:lnTo>
                      <a:pt x="0" y="1956"/>
                    </a:lnTo>
                    <a:lnTo>
                      <a:pt x="34129" y="1956"/>
                    </a:lnTo>
                    <a:lnTo>
                      <a:pt x="34129" y="16624"/>
                    </a:lnTo>
                    <a:cubicBezTo>
                      <a:pt x="39980" y="7823"/>
                      <a:pt x="48756" y="0"/>
                      <a:pt x="64358" y="0"/>
                    </a:cubicBezTo>
                    <a:cubicBezTo>
                      <a:pt x="64358" y="0"/>
                      <a:pt x="66308" y="0"/>
                      <a:pt x="66308" y="0"/>
                    </a:cubicBezTo>
                    <a:lnTo>
                      <a:pt x="67283" y="0"/>
                    </a:lnTo>
                    <a:lnTo>
                      <a:pt x="67283" y="28359"/>
                    </a:lnTo>
                    <a:lnTo>
                      <a:pt x="65333" y="28359"/>
                    </a:lnTo>
                    <a:cubicBezTo>
                      <a:pt x="64358" y="28359"/>
                      <a:pt x="60457" y="27381"/>
                      <a:pt x="59482" y="27381"/>
                    </a:cubicBezTo>
                    <a:cubicBezTo>
                      <a:pt x="45830" y="27381"/>
                      <a:pt x="37054" y="35204"/>
                      <a:pt x="34129" y="39116"/>
                    </a:cubicBezTo>
                    <a:lnTo>
                      <a:pt x="34129" y="1153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3"/>
              <p:cNvSpPr/>
              <p:nvPr/>
            </p:nvSpPr>
            <p:spPr>
              <a:xfrm>
                <a:off x="1182055"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3"/>
              <p:cNvSpPr/>
              <p:nvPr/>
            </p:nvSpPr>
            <p:spPr>
              <a:xfrm>
                <a:off x="1079668"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3"/>
              <p:cNvSpPr/>
              <p:nvPr/>
            </p:nvSpPr>
            <p:spPr>
              <a:xfrm>
                <a:off x="1291268" y="4574127"/>
                <a:ext cx="152117" cy="118325"/>
              </a:xfrm>
              <a:custGeom>
                <a:rect b="b" l="l" r="r" t="t"/>
                <a:pathLst>
                  <a:path extrusionOk="0" h="118325" w="152117">
                    <a:moveTo>
                      <a:pt x="152118" y="116370"/>
                    </a:moveTo>
                    <a:lnTo>
                      <a:pt x="118964" y="116370"/>
                    </a:lnTo>
                    <a:lnTo>
                      <a:pt x="118964" y="41072"/>
                    </a:lnTo>
                    <a:cubicBezTo>
                      <a:pt x="118964" y="32271"/>
                      <a:pt x="117014" y="29337"/>
                      <a:pt x="110188" y="29337"/>
                    </a:cubicBezTo>
                    <a:cubicBezTo>
                      <a:pt x="104337" y="29337"/>
                      <a:pt x="97511" y="34227"/>
                      <a:pt x="93611" y="39116"/>
                    </a:cubicBezTo>
                    <a:lnTo>
                      <a:pt x="93611" y="117348"/>
                    </a:lnTo>
                    <a:lnTo>
                      <a:pt x="59482" y="117348"/>
                    </a:lnTo>
                    <a:lnTo>
                      <a:pt x="59482" y="42050"/>
                    </a:lnTo>
                    <a:cubicBezTo>
                      <a:pt x="59482" y="33249"/>
                      <a:pt x="57532" y="30315"/>
                      <a:pt x="51681" y="30315"/>
                    </a:cubicBezTo>
                    <a:cubicBezTo>
                      <a:pt x="45830" y="30315"/>
                      <a:pt x="39005" y="35204"/>
                      <a:pt x="34129" y="40094"/>
                    </a:cubicBezTo>
                    <a:lnTo>
                      <a:pt x="34129" y="118326"/>
                    </a:lnTo>
                    <a:lnTo>
                      <a:pt x="0" y="118326"/>
                    </a:lnTo>
                    <a:lnTo>
                      <a:pt x="0" y="2934"/>
                    </a:lnTo>
                    <a:lnTo>
                      <a:pt x="34129" y="2934"/>
                    </a:lnTo>
                    <a:lnTo>
                      <a:pt x="34129" y="14669"/>
                    </a:lnTo>
                    <a:cubicBezTo>
                      <a:pt x="40955" y="6845"/>
                      <a:pt x="51681" y="0"/>
                      <a:pt x="65333" y="0"/>
                    </a:cubicBezTo>
                    <a:cubicBezTo>
                      <a:pt x="79959" y="0"/>
                      <a:pt x="87760" y="3912"/>
                      <a:pt x="91661" y="15646"/>
                    </a:cubicBezTo>
                    <a:cubicBezTo>
                      <a:pt x="98487" y="6845"/>
                      <a:pt x="110188" y="0"/>
                      <a:pt x="123840" y="0"/>
                    </a:cubicBezTo>
                    <a:cubicBezTo>
                      <a:pt x="142367" y="0"/>
                      <a:pt x="152118" y="9779"/>
                      <a:pt x="152118" y="31293"/>
                    </a:cubicBezTo>
                    <a:lnTo>
                      <a:pt x="152118" y="11637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3"/>
              <p:cNvSpPr/>
              <p:nvPr/>
            </p:nvSpPr>
            <p:spPr>
              <a:xfrm>
                <a:off x="1458012" y="4574127"/>
                <a:ext cx="96536" cy="117348"/>
              </a:xfrm>
              <a:custGeom>
                <a:rect b="b" l="l" r="r" t="t"/>
                <a:pathLst>
                  <a:path extrusionOk="0" h="117348" w="96536">
                    <a:moveTo>
                      <a:pt x="28278" y="117348"/>
                    </a:moveTo>
                    <a:cubicBezTo>
                      <a:pt x="9751" y="117348"/>
                      <a:pt x="0" y="107569"/>
                      <a:pt x="0" y="88011"/>
                    </a:cubicBezTo>
                    <a:cubicBezTo>
                      <a:pt x="0" y="64541"/>
                      <a:pt x="19502" y="49873"/>
                      <a:pt x="60457" y="42050"/>
                    </a:cubicBezTo>
                    <a:lnTo>
                      <a:pt x="60457" y="38138"/>
                    </a:lnTo>
                    <a:cubicBezTo>
                      <a:pt x="60457" y="29337"/>
                      <a:pt x="57532" y="26403"/>
                      <a:pt x="50706" y="26403"/>
                    </a:cubicBezTo>
                    <a:cubicBezTo>
                      <a:pt x="38029" y="26403"/>
                      <a:pt x="26328" y="34227"/>
                      <a:pt x="20477" y="38138"/>
                    </a:cubicBezTo>
                    <a:lnTo>
                      <a:pt x="4876" y="17602"/>
                    </a:lnTo>
                    <a:cubicBezTo>
                      <a:pt x="18527" y="5867"/>
                      <a:pt x="37054" y="0"/>
                      <a:pt x="56557" y="0"/>
                    </a:cubicBezTo>
                    <a:cubicBezTo>
                      <a:pt x="81910" y="0"/>
                      <a:pt x="93611" y="10757"/>
                      <a:pt x="93611" y="37160"/>
                    </a:cubicBezTo>
                    <a:lnTo>
                      <a:pt x="93611" y="87033"/>
                    </a:lnTo>
                    <a:cubicBezTo>
                      <a:pt x="93611" y="101702"/>
                      <a:pt x="94586" y="108547"/>
                      <a:pt x="96536" y="114414"/>
                    </a:cubicBezTo>
                    <a:lnTo>
                      <a:pt x="96536" y="115392"/>
                    </a:lnTo>
                    <a:cubicBezTo>
                      <a:pt x="96536" y="115392"/>
                      <a:pt x="63382" y="115392"/>
                      <a:pt x="63382" y="115392"/>
                    </a:cubicBezTo>
                    <a:cubicBezTo>
                      <a:pt x="62407" y="112459"/>
                      <a:pt x="61432" y="108547"/>
                      <a:pt x="61432" y="103657"/>
                    </a:cubicBezTo>
                    <a:cubicBezTo>
                      <a:pt x="51681" y="113436"/>
                      <a:pt x="40955" y="117348"/>
                      <a:pt x="28278" y="117348"/>
                    </a:cubicBezTo>
                    <a:close/>
                    <a:moveTo>
                      <a:pt x="60457" y="60630"/>
                    </a:moveTo>
                    <a:cubicBezTo>
                      <a:pt x="40955" y="64541"/>
                      <a:pt x="32179" y="71387"/>
                      <a:pt x="32179" y="82144"/>
                    </a:cubicBezTo>
                    <a:cubicBezTo>
                      <a:pt x="32179" y="88989"/>
                      <a:pt x="35104" y="91923"/>
                      <a:pt x="41930" y="91923"/>
                    </a:cubicBezTo>
                    <a:cubicBezTo>
                      <a:pt x="48756" y="91923"/>
                      <a:pt x="54606" y="88989"/>
                      <a:pt x="60457" y="84099"/>
                    </a:cubicBezTo>
                    <a:lnTo>
                      <a:pt x="60457" y="6063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3"/>
              <p:cNvSpPr/>
              <p:nvPr/>
            </p:nvSpPr>
            <p:spPr>
              <a:xfrm>
                <a:off x="971430" y="4575105"/>
                <a:ext cx="99461" cy="117347"/>
              </a:xfrm>
              <a:custGeom>
                <a:rect b="b" l="l" r="r" t="t"/>
                <a:pathLst>
                  <a:path extrusionOk="0" h="117347"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4668"/>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6055"/>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3"/>
              <p:cNvSpPr/>
              <p:nvPr/>
            </p:nvSpPr>
            <p:spPr>
              <a:xfrm>
                <a:off x="1571126" y="4575105"/>
                <a:ext cx="92635" cy="114414"/>
              </a:xfrm>
              <a:custGeom>
                <a:rect b="b" l="l" r="r" t="t"/>
                <a:pathLst>
                  <a:path extrusionOk="0" h="114414" w="92635">
                    <a:moveTo>
                      <a:pt x="64357" y="0"/>
                    </a:moveTo>
                    <a:cubicBezTo>
                      <a:pt x="51681" y="0"/>
                      <a:pt x="40955" y="6845"/>
                      <a:pt x="34129" y="13691"/>
                    </a:cubicBezTo>
                    <a:lnTo>
                      <a:pt x="34129" y="1956"/>
                    </a:lnTo>
                    <a:lnTo>
                      <a:pt x="0" y="1956"/>
                    </a:lnTo>
                    <a:lnTo>
                      <a:pt x="0" y="114414"/>
                    </a:lnTo>
                    <a:lnTo>
                      <a:pt x="34129" y="114414"/>
                    </a:lnTo>
                    <a:lnTo>
                      <a:pt x="34129" y="37160"/>
                    </a:lnTo>
                    <a:cubicBezTo>
                      <a:pt x="40955" y="31293"/>
                      <a:pt x="45830" y="28359"/>
                      <a:pt x="50706" y="28359"/>
                    </a:cubicBezTo>
                    <a:cubicBezTo>
                      <a:pt x="54606" y="28359"/>
                      <a:pt x="58507" y="29337"/>
                      <a:pt x="58507" y="39116"/>
                    </a:cubicBezTo>
                    <a:lnTo>
                      <a:pt x="58507" y="114414"/>
                    </a:lnTo>
                    <a:lnTo>
                      <a:pt x="92636" y="114414"/>
                    </a:lnTo>
                    <a:lnTo>
                      <a:pt x="92636" y="30315"/>
                    </a:lnTo>
                    <a:cubicBezTo>
                      <a:pt x="92636" y="9779"/>
                      <a:pt x="82885" y="0"/>
                      <a:pt x="6435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05" name="Google Shape;105;p3"/>
            <p:cNvSpPr/>
            <p:nvPr/>
          </p:nvSpPr>
          <p:spPr>
            <a:xfrm>
              <a:off x="650618" y="4732547"/>
              <a:ext cx="112138" cy="159397"/>
            </a:xfrm>
            <a:custGeom>
              <a:rect b="b" l="l" r="r" t="t"/>
              <a:pathLst>
                <a:path extrusionOk="0" h="159397" w="112138">
                  <a:moveTo>
                    <a:pt x="67283" y="64541"/>
                  </a:moveTo>
                  <a:lnTo>
                    <a:pt x="64358" y="63564"/>
                  </a:lnTo>
                  <a:cubicBezTo>
                    <a:pt x="50706" y="57696"/>
                    <a:pt x="40955" y="51829"/>
                    <a:pt x="40955" y="42050"/>
                  </a:cubicBezTo>
                  <a:cubicBezTo>
                    <a:pt x="40955" y="34227"/>
                    <a:pt x="46805" y="29337"/>
                    <a:pt x="55582" y="29337"/>
                  </a:cubicBezTo>
                  <a:cubicBezTo>
                    <a:pt x="66308" y="29337"/>
                    <a:pt x="74109" y="36182"/>
                    <a:pt x="80934" y="49873"/>
                  </a:cubicBezTo>
                  <a:lnTo>
                    <a:pt x="81910" y="51829"/>
                  </a:lnTo>
                  <a:lnTo>
                    <a:pt x="109213" y="37160"/>
                  </a:lnTo>
                  <a:lnTo>
                    <a:pt x="108238" y="35204"/>
                  </a:lnTo>
                  <a:cubicBezTo>
                    <a:pt x="97511" y="11735"/>
                    <a:pt x="79959" y="0"/>
                    <a:pt x="55582" y="0"/>
                  </a:cubicBezTo>
                  <a:cubicBezTo>
                    <a:pt x="26328" y="0"/>
                    <a:pt x="5851" y="18580"/>
                    <a:pt x="5851" y="44006"/>
                  </a:cubicBezTo>
                  <a:cubicBezTo>
                    <a:pt x="5851" y="75298"/>
                    <a:pt x="30229" y="85077"/>
                    <a:pt x="49731" y="93878"/>
                  </a:cubicBezTo>
                  <a:lnTo>
                    <a:pt x="50706" y="94856"/>
                  </a:lnTo>
                  <a:cubicBezTo>
                    <a:pt x="66308" y="101702"/>
                    <a:pt x="76059" y="106591"/>
                    <a:pt x="76059" y="117348"/>
                  </a:cubicBezTo>
                  <a:cubicBezTo>
                    <a:pt x="76059" y="127127"/>
                    <a:pt x="69233" y="132017"/>
                    <a:pt x="58507" y="132017"/>
                  </a:cubicBezTo>
                  <a:cubicBezTo>
                    <a:pt x="42905" y="132017"/>
                    <a:pt x="34129" y="119304"/>
                    <a:pt x="29253" y="109525"/>
                  </a:cubicBezTo>
                  <a:lnTo>
                    <a:pt x="28278" y="107569"/>
                  </a:lnTo>
                  <a:lnTo>
                    <a:pt x="0" y="120282"/>
                  </a:lnTo>
                  <a:lnTo>
                    <a:pt x="975" y="122238"/>
                  </a:lnTo>
                  <a:cubicBezTo>
                    <a:pt x="12676" y="147663"/>
                    <a:pt x="32179" y="159398"/>
                    <a:pt x="59482" y="159398"/>
                  </a:cubicBezTo>
                  <a:cubicBezTo>
                    <a:pt x="84835" y="159398"/>
                    <a:pt x="112138" y="145707"/>
                    <a:pt x="112138" y="114414"/>
                  </a:cubicBezTo>
                  <a:cubicBezTo>
                    <a:pt x="111163" y="83122"/>
                    <a:pt x="86785" y="72365"/>
                    <a:pt x="67283" y="645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 name="Google Shape;106;p3"/>
            <p:cNvSpPr/>
            <p:nvPr/>
          </p:nvSpPr>
          <p:spPr>
            <a:xfrm>
              <a:off x="77640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2" y="27381"/>
                    <a:pt x="59482" y="30315"/>
                    <a:pt x="63382" y="44006"/>
                  </a:cubicBezTo>
                  <a:lnTo>
                    <a:pt x="63382" y="45961"/>
                  </a:lnTo>
                  <a:lnTo>
                    <a:pt x="94586" y="39116"/>
                  </a:lnTo>
                  <a:lnTo>
                    <a:pt x="93611" y="37160"/>
                  </a:lnTo>
                  <a:cubicBezTo>
                    <a:pt x="89711" y="21514"/>
                    <a:pt x="80935" y="0"/>
                    <a:pt x="49731" y="0"/>
                  </a:cubicBezTo>
                  <a:cubicBezTo>
                    <a:pt x="25353" y="0"/>
                    <a:pt x="0" y="15646"/>
                    <a:pt x="0" y="58674"/>
                  </a:cubicBezTo>
                  <a:cubicBezTo>
                    <a:pt x="0" y="101702"/>
                    <a:pt x="25353" y="117348"/>
                    <a:pt x="48756" y="117348"/>
                  </a:cubicBezTo>
                  <a:cubicBezTo>
                    <a:pt x="72158"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3"/>
            <p:cNvSpPr/>
            <p:nvPr/>
          </p:nvSpPr>
          <p:spPr>
            <a:xfrm>
              <a:off x="885620" y="4729613"/>
              <a:ext cx="92635" cy="160375"/>
            </a:xfrm>
            <a:custGeom>
              <a:rect b="b" l="l" r="r" t="t"/>
              <a:pathLst>
                <a:path extrusionOk="0" h="160375" w="92635">
                  <a:moveTo>
                    <a:pt x="64358" y="44006"/>
                  </a:moveTo>
                  <a:cubicBezTo>
                    <a:pt x="51681" y="44006"/>
                    <a:pt x="40955" y="50851"/>
                    <a:pt x="34129" y="57696"/>
                  </a:cubicBezTo>
                  <a:lnTo>
                    <a:pt x="34129" y="0"/>
                  </a:lnTo>
                  <a:lnTo>
                    <a:pt x="0" y="4890"/>
                  </a:lnTo>
                  <a:lnTo>
                    <a:pt x="0" y="160376"/>
                  </a:lnTo>
                  <a:lnTo>
                    <a:pt x="34129" y="160376"/>
                  </a:lnTo>
                  <a:lnTo>
                    <a:pt x="34129" y="83122"/>
                  </a:lnTo>
                  <a:cubicBezTo>
                    <a:pt x="40955" y="77254"/>
                    <a:pt x="45830" y="74320"/>
                    <a:pt x="50706" y="74320"/>
                  </a:cubicBezTo>
                  <a:cubicBezTo>
                    <a:pt x="54606" y="74320"/>
                    <a:pt x="58507" y="75298"/>
                    <a:pt x="58507" y="85077"/>
                  </a:cubicBezTo>
                  <a:lnTo>
                    <a:pt x="58507" y="160376"/>
                  </a:lnTo>
                  <a:lnTo>
                    <a:pt x="92636" y="160376"/>
                  </a:lnTo>
                  <a:lnTo>
                    <a:pt x="92636" y="74320"/>
                  </a:lnTo>
                  <a:cubicBezTo>
                    <a:pt x="92636" y="54762"/>
                    <a:pt x="82885" y="44006"/>
                    <a:pt x="64358" y="440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3"/>
            <p:cNvSpPr/>
            <p:nvPr/>
          </p:nvSpPr>
          <p:spPr>
            <a:xfrm>
              <a:off x="990933"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3"/>
            <p:cNvSpPr/>
            <p:nvPr/>
          </p:nvSpPr>
          <p:spPr>
            <a:xfrm>
              <a:off x="1102096"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3134"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3"/>
            <p:cNvSpPr/>
            <p:nvPr/>
          </p:nvSpPr>
          <p:spPr>
            <a:xfrm>
              <a:off x="1284442" y="4773619"/>
              <a:ext cx="99487" cy="117348"/>
            </a:xfrm>
            <a:custGeom>
              <a:rect b="b" l="l" r="r" t="t"/>
              <a:pathLst>
                <a:path extrusionOk="0" h="117348" w="99487">
                  <a:moveTo>
                    <a:pt x="49731" y="0"/>
                  </a:moveTo>
                  <a:cubicBezTo>
                    <a:pt x="12677" y="0"/>
                    <a:pt x="0" y="30315"/>
                    <a:pt x="0" y="58674"/>
                  </a:cubicBezTo>
                  <a:cubicBezTo>
                    <a:pt x="0" y="101702"/>
                    <a:pt x="25353" y="117348"/>
                    <a:pt x="49731" y="117348"/>
                  </a:cubicBezTo>
                  <a:cubicBezTo>
                    <a:pt x="74109" y="117348"/>
                    <a:pt x="99462" y="101702"/>
                    <a:pt x="99462" y="58674"/>
                  </a:cubicBezTo>
                  <a:cubicBezTo>
                    <a:pt x="100437"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3"/>
            <p:cNvSpPr/>
            <p:nvPr/>
          </p:nvSpPr>
          <p:spPr>
            <a:xfrm>
              <a:off x="1390729" y="4733525"/>
              <a:ext cx="69233" cy="156464"/>
            </a:xfrm>
            <a:custGeom>
              <a:rect b="b" l="l" r="r" t="t"/>
              <a:pathLst>
                <a:path extrusionOk="0" h="156464" w="69233">
                  <a:moveTo>
                    <a:pt x="51681" y="0"/>
                  </a:moveTo>
                  <a:cubicBezTo>
                    <a:pt x="19502" y="0"/>
                    <a:pt x="15602" y="18580"/>
                    <a:pt x="15602" y="35204"/>
                  </a:cubicBezTo>
                  <a:lnTo>
                    <a:pt x="15602" y="43028"/>
                  </a:lnTo>
                  <a:lnTo>
                    <a:pt x="0" y="43028"/>
                  </a:lnTo>
                  <a:lnTo>
                    <a:pt x="0" y="69431"/>
                  </a:lnTo>
                  <a:lnTo>
                    <a:pt x="15602" y="69431"/>
                  </a:lnTo>
                  <a:lnTo>
                    <a:pt x="15602" y="156464"/>
                  </a:lnTo>
                  <a:lnTo>
                    <a:pt x="49731" y="156464"/>
                  </a:lnTo>
                  <a:lnTo>
                    <a:pt x="49731" y="69431"/>
                  </a:lnTo>
                  <a:lnTo>
                    <a:pt x="69233" y="69431"/>
                  </a:lnTo>
                  <a:lnTo>
                    <a:pt x="69233" y="43028"/>
                  </a:lnTo>
                  <a:lnTo>
                    <a:pt x="49731" y="43028"/>
                  </a:lnTo>
                  <a:lnTo>
                    <a:pt x="49731" y="36182"/>
                  </a:lnTo>
                  <a:cubicBezTo>
                    <a:pt x="49731" y="28359"/>
                    <a:pt x="53631" y="26403"/>
                    <a:pt x="60457" y="26403"/>
                  </a:cubicBezTo>
                  <a:cubicBezTo>
                    <a:pt x="62407" y="26403"/>
                    <a:pt x="66308" y="26403"/>
                    <a:pt x="67283" y="27381"/>
                  </a:cubicBezTo>
                  <a:lnTo>
                    <a:pt x="69233" y="27381"/>
                  </a:lnTo>
                  <a:lnTo>
                    <a:pt x="69233" y="978"/>
                  </a:lnTo>
                  <a:lnTo>
                    <a:pt x="68258" y="978"/>
                  </a:lnTo>
                  <a:cubicBezTo>
                    <a:pt x="66308" y="0"/>
                    <a:pt x="56557" y="0"/>
                    <a:pt x="5168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3"/>
            <p:cNvSpPr/>
            <p:nvPr/>
          </p:nvSpPr>
          <p:spPr>
            <a:xfrm>
              <a:off x="1501892" y="4733525"/>
              <a:ext cx="135540" cy="155486"/>
            </a:xfrm>
            <a:custGeom>
              <a:rect b="b" l="l" r="r" t="t"/>
              <a:pathLst>
                <a:path extrusionOk="0" h="155486" w="135540">
                  <a:moveTo>
                    <a:pt x="68258" y="101702"/>
                  </a:moveTo>
                  <a:lnTo>
                    <a:pt x="42905" y="0"/>
                  </a:lnTo>
                  <a:lnTo>
                    <a:pt x="0" y="0"/>
                  </a:lnTo>
                  <a:lnTo>
                    <a:pt x="0" y="155486"/>
                  </a:lnTo>
                  <a:lnTo>
                    <a:pt x="29253" y="155486"/>
                  </a:lnTo>
                  <a:lnTo>
                    <a:pt x="29253" y="58674"/>
                  </a:lnTo>
                  <a:cubicBezTo>
                    <a:pt x="31204" y="65519"/>
                    <a:pt x="53631" y="155486"/>
                    <a:pt x="53631" y="155486"/>
                  </a:cubicBezTo>
                  <a:lnTo>
                    <a:pt x="79959" y="155486"/>
                  </a:lnTo>
                  <a:cubicBezTo>
                    <a:pt x="79959" y="155486"/>
                    <a:pt x="102387" y="67475"/>
                    <a:pt x="104337" y="59652"/>
                  </a:cubicBezTo>
                  <a:lnTo>
                    <a:pt x="104337" y="155486"/>
                  </a:lnTo>
                  <a:lnTo>
                    <a:pt x="135541" y="155486"/>
                  </a:lnTo>
                  <a:lnTo>
                    <a:pt x="135541" y="0"/>
                  </a:lnTo>
                  <a:lnTo>
                    <a:pt x="91661" y="0"/>
                  </a:lnTo>
                  <a:lnTo>
                    <a:pt x="68258" y="10170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3"/>
            <p:cNvSpPr/>
            <p:nvPr/>
          </p:nvSpPr>
          <p:spPr>
            <a:xfrm>
              <a:off x="1652060" y="4772641"/>
              <a:ext cx="94586" cy="117348"/>
            </a:xfrm>
            <a:custGeom>
              <a:rect b="b" l="l" r="r" t="t"/>
              <a:pathLst>
                <a:path extrusionOk="0" h="117348" w="94586">
                  <a:moveTo>
                    <a:pt x="73134" y="78232"/>
                  </a:move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5298"/>
                  </a:lnTo>
                  <a:lnTo>
                    <a:pt x="73134" y="78232"/>
                  </a:lnTo>
                  <a:close/>
                  <a:moveTo>
                    <a:pt x="35104" y="47917"/>
                  </a:moveTo>
                  <a:cubicBezTo>
                    <a:pt x="36079" y="38138"/>
                    <a:pt x="39980" y="28359"/>
                    <a:pt x="49731" y="28359"/>
                  </a:cubicBezTo>
                  <a:cubicBezTo>
                    <a:pt x="54606" y="28359"/>
                    <a:pt x="62407" y="30315"/>
                    <a:pt x="63382" y="47917"/>
                  </a:cubicBezTo>
                  <a:lnTo>
                    <a:pt x="35104"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3"/>
            <p:cNvSpPr/>
            <p:nvPr/>
          </p:nvSpPr>
          <p:spPr>
            <a:xfrm>
              <a:off x="1762248" y="4733525"/>
              <a:ext cx="101411" cy="157441"/>
            </a:xfrm>
            <a:custGeom>
              <a:rect b="b" l="l" r="r" t="t"/>
              <a:pathLst>
                <a:path extrusionOk="0" h="157441" w="101411">
                  <a:moveTo>
                    <a:pt x="96536" y="127127"/>
                  </a:moveTo>
                  <a:lnTo>
                    <a:pt x="96536" y="0"/>
                  </a:lnTo>
                  <a:lnTo>
                    <a:pt x="62407" y="0"/>
                  </a:lnTo>
                  <a:lnTo>
                    <a:pt x="62407" y="50851"/>
                  </a:lnTo>
                  <a:cubicBezTo>
                    <a:pt x="55581" y="44006"/>
                    <a:pt x="46806" y="40094"/>
                    <a:pt x="37054" y="40094"/>
                  </a:cubicBezTo>
                  <a:cubicBezTo>
                    <a:pt x="13652" y="40094"/>
                    <a:pt x="0" y="61608"/>
                    <a:pt x="0" y="99746"/>
                  </a:cubicBezTo>
                  <a:cubicBezTo>
                    <a:pt x="0" y="147663"/>
                    <a:pt x="20477" y="157442"/>
                    <a:pt x="37054" y="157442"/>
                  </a:cubicBezTo>
                  <a:cubicBezTo>
                    <a:pt x="47781" y="157442"/>
                    <a:pt x="56557" y="153530"/>
                    <a:pt x="63382" y="145707"/>
                  </a:cubicBezTo>
                  <a:cubicBezTo>
                    <a:pt x="63382" y="148641"/>
                    <a:pt x="64358" y="152552"/>
                    <a:pt x="65333" y="154508"/>
                  </a:cubicBezTo>
                  <a:lnTo>
                    <a:pt x="66308" y="155486"/>
                  </a:lnTo>
                  <a:lnTo>
                    <a:pt x="101412" y="155486"/>
                  </a:lnTo>
                  <a:lnTo>
                    <a:pt x="100437" y="152552"/>
                  </a:lnTo>
                  <a:cubicBezTo>
                    <a:pt x="97511" y="147663"/>
                    <a:pt x="96536" y="139840"/>
                    <a:pt x="96536" y="127127"/>
                  </a:cubicBezTo>
                  <a:close/>
                  <a:moveTo>
                    <a:pt x="62407" y="77254"/>
                  </a:moveTo>
                  <a:lnTo>
                    <a:pt x="62407" y="120282"/>
                  </a:lnTo>
                  <a:cubicBezTo>
                    <a:pt x="58507" y="124193"/>
                    <a:pt x="53631" y="129083"/>
                    <a:pt x="47781" y="129083"/>
                  </a:cubicBezTo>
                  <a:cubicBezTo>
                    <a:pt x="41930" y="129083"/>
                    <a:pt x="33154" y="126149"/>
                    <a:pt x="33154" y="98768"/>
                  </a:cubicBezTo>
                  <a:cubicBezTo>
                    <a:pt x="33154" y="72365"/>
                    <a:pt x="39980" y="69431"/>
                    <a:pt x="47781" y="69431"/>
                  </a:cubicBezTo>
                  <a:cubicBezTo>
                    <a:pt x="52656" y="69431"/>
                    <a:pt x="56557" y="72365"/>
                    <a:pt x="62407" y="77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3"/>
            <p:cNvSpPr/>
            <p:nvPr/>
          </p:nvSpPr>
          <p:spPr>
            <a:xfrm>
              <a:off x="1879262"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3"/>
            <p:cNvSpPr/>
            <p:nvPr/>
          </p:nvSpPr>
          <p:spPr>
            <a:xfrm>
              <a:off x="1879262"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3"/>
            <p:cNvSpPr/>
            <p:nvPr/>
          </p:nvSpPr>
          <p:spPr>
            <a:xfrm>
              <a:off x="192801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1" y="27381"/>
                    <a:pt x="59482" y="30315"/>
                    <a:pt x="63382" y="44006"/>
                  </a:cubicBezTo>
                  <a:lnTo>
                    <a:pt x="63382" y="45961"/>
                  </a:lnTo>
                  <a:lnTo>
                    <a:pt x="94586" y="39116"/>
                  </a:lnTo>
                  <a:lnTo>
                    <a:pt x="93611" y="37160"/>
                  </a:lnTo>
                  <a:cubicBezTo>
                    <a:pt x="89710" y="21514"/>
                    <a:pt x="80935" y="0"/>
                    <a:pt x="49731" y="0"/>
                  </a:cubicBezTo>
                  <a:cubicBezTo>
                    <a:pt x="25353" y="0"/>
                    <a:pt x="0" y="15646"/>
                    <a:pt x="0" y="58674"/>
                  </a:cubicBezTo>
                  <a:cubicBezTo>
                    <a:pt x="0" y="101702"/>
                    <a:pt x="25353" y="117348"/>
                    <a:pt x="48756" y="117348"/>
                  </a:cubicBezTo>
                  <a:cubicBezTo>
                    <a:pt x="72159"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3"/>
            <p:cNvSpPr/>
            <p:nvPr/>
          </p:nvSpPr>
          <p:spPr>
            <a:xfrm>
              <a:off x="2036255"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3"/>
            <p:cNvSpPr/>
            <p:nvPr/>
          </p:nvSpPr>
          <p:spPr>
            <a:xfrm>
              <a:off x="2036255"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 name="Google Shape;120;p3"/>
            <p:cNvSpPr/>
            <p:nvPr/>
          </p:nvSpPr>
          <p:spPr>
            <a:xfrm>
              <a:off x="2091836" y="4773619"/>
              <a:ext cx="92635" cy="115392"/>
            </a:xfrm>
            <a:custGeom>
              <a:rect b="b" l="l" r="r" t="t"/>
              <a:pathLst>
                <a:path extrusionOk="0" h="115392" w="92635">
                  <a:moveTo>
                    <a:pt x="64358" y="0"/>
                  </a:moveTo>
                  <a:cubicBezTo>
                    <a:pt x="51681" y="0"/>
                    <a:pt x="40955" y="6845"/>
                    <a:pt x="34129" y="13691"/>
                  </a:cubicBezTo>
                  <a:lnTo>
                    <a:pt x="34129" y="1956"/>
                  </a:lnTo>
                  <a:lnTo>
                    <a:pt x="0" y="1956"/>
                  </a:lnTo>
                  <a:lnTo>
                    <a:pt x="0" y="115392"/>
                  </a:lnTo>
                  <a:lnTo>
                    <a:pt x="34129" y="115392"/>
                  </a:lnTo>
                  <a:lnTo>
                    <a:pt x="34129" y="38138"/>
                  </a:lnTo>
                  <a:cubicBezTo>
                    <a:pt x="40955" y="32271"/>
                    <a:pt x="45830" y="29337"/>
                    <a:pt x="50706" y="29337"/>
                  </a:cubicBezTo>
                  <a:cubicBezTo>
                    <a:pt x="54606" y="29337"/>
                    <a:pt x="58507" y="30315"/>
                    <a:pt x="58507" y="40094"/>
                  </a:cubicBezTo>
                  <a:lnTo>
                    <a:pt x="58507" y="115392"/>
                  </a:lnTo>
                  <a:lnTo>
                    <a:pt x="92636" y="115392"/>
                  </a:lnTo>
                  <a:lnTo>
                    <a:pt x="92636" y="30315"/>
                  </a:lnTo>
                  <a:cubicBezTo>
                    <a:pt x="92636" y="10757"/>
                    <a:pt x="82885" y="0"/>
                    <a:pt x="6435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p3"/>
            <p:cNvSpPr/>
            <p:nvPr/>
          </p:nvSpPr>
          <p:spPr>
            <a:xfrm>
              <a:off x="2199099" y="4772641"/>
              <a:ext cx="94586" cy="117348"/>
            </a:xfrm>
            <a:custGeom>
              <a:rect b="b" l="l" r="r" t="t"/>
              <a:pathLst>
                <a:path extrusionOk="0" h="117348" w="94586">
                  <a:moveTo>
                    <a:pt x="74109" y="76276"/>
                  </a:moveTo>
                  <a:lnTo>
                    <a:pt x="73134" y="78232"/>
                  </a:ln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6276"/>
                  </a:lnTo>
                  <a:close/>
                  <a:moveTo>
                    <a:pt x="34129" y="47917"/>
                  </a:moveTo>
                  <a:cubicBezTo>
                    <a:pt x="35104" y="38138"/>
                    <a:pt x="39005" y="28359"/>
                    <a:pt x="48756" y="28359"/>
                  </a:cubicBezTo>
                  <a:cubicBezTo>
                    <a:pt x="53631" y="28359"/>
                    <a:pt x="61432" y="30315"/>
                    <a:pt x="62407" y="47917"/>
                  </a:cubicBezTo>
                  <a:lnTo>
                    <a:pt x="34129"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3"/>
            <p:cNvSpPr/>
            <p:nvPr/>
          </p:nvSpPr>
          <p:spPr>
            <a:xfrm>
              <a:off x="1213259" y="4733525"/>
              <a:ext cx="34128" cy="155486"/>
            </a:xfrm>
            <a:custGeom>
              <a:rect b="b" l="l" r="r" t="t"/>
              <a:pathLst>
                <a:path extrusionOk="0" h="155486" w="34128">
                  <a:moveTo>
                    <a:pt x="0" y="0"/>
                  </a:moveTo>
                  <a:lnTo>
                    <a:pt x="34129" y="0"/>
                  </a:lnTo>
                  <a:lnTo>
                    <a:pt x="34129" y="155486"/>
                  </a:lnTo>
                  <a:lnTo>
                    <a:pt x="0" y="15548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3"/>
            <p:cNvSpPr/>
            <p:nvPr/>
          </p:nvSpPr>
          <p:spPr>
            <a:xfrm>
              <a:off x="757880" y="4528166"/>
              <a:ext cx="118963" cy="164287"/>
            </a:xfrm>
            <a:custGeom>
              <a:rect b="b" l="l" r="r" t="t"/>
              <a:pathLst>
                <a:path extrusionOk="0" h="164287" w="118963">
                  <a:moveTo>
                    <a:pt x="64358" y="109525"/>
                  </a:moveTo>
                  <a:lnTo>
                    <a:pt x="86785" y="109525"/>
                  </a:lnTo>
                  <a:cubicBezTo>
                    <a:pt x="84835" y="127127"/>
                    <a:pt x="76059" y="136906"/>
                    <a:pt x="62407" y="136906"/>
                  </a:cubicBezTo>
                  <a:cubicBezTo>
                    <a:pt x="50706" y="136906"/>
                    <a:pt x="34129" y="131039"/>
                    <a:pt x="34129" y="82144"/>
                  </a:cubicBezTo>
                  <a:cubicBezTo>
                    <a:pt x="34129" y="47917"/>
                    <a:pt x="42905" y="30315"/>
                    <a:pt x="60457" y="30315"/>
                  </a:cubicBezTo>
                  <a:cubicBezTo>
                    <a:pt x="73134" y="30315"/>
                    <a:pt x="78984" y="38138"/>
                    <a:pt x="83860" y="58674"/>
                  </a:cubicBezTo>
                  <a:lnTo>
                    <a:pt x="116039" y="54762"/>
                  </a:lnTo>
                  <a:cubicBezTo>
                    <a:pt x="109213" y="16624"/>
                    <a:pt x="92636" y="0"/>
                    <a:pt x="62407" y="0"/>
                  </a:cubicBezTo>
                  <a:cubicBezTo>
                    <a:pt x="23403" y="0"/>
                    <a:pt x="0" y="30315"/>
                    <a:pt x="0" y="82144"/>
                  </a:cubicBezTo>
                  <a:cubicBezTo>
                    <a:pt x="0" y="134950"/>
                    <a:pt x="21453" y="164287"/>
                    <a:pt x="58507" y="164287"/>
                  </a:cubicBezTo>
                  <a:cubicBezTo>
                    <a:pt x="75084" y="164287"/>
                    <a:pt x="86785" y="155486"/>
                    <a:pt x="92636" y="145707"/>
                  </a:cubicBezTo>
                  <a:lnTo>
                    <a:pt x="92636" y="161354"/>
                  </a:lnTo>
                  <a:lnTo>
                    <a:pt x="118964" y="161354"/>
                  </a:lnTo>
                  <a:lnTo>
                    <a:pt x="118964" y="83122"/>
                  </a:lnTo>
                  <a:lnTo>
                    <a:pt x="65333" y="83122"/>
                  </a:lnTo>
                  <a:lnTo>
                    <a:pt x="65333" y="1095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5" name="Shape 395"/>
        <p:cNvGrpSpPr/>
        <p:nvPr/>
      </p:nvGrpSpPr>
      <p:grpSpPr>
        <a:xfrm>
          <a:off x="0" y="0"/>
          <a:ext cx="0" cy="0"/>
          <a:chOff x="0" y="0"/>
          <a:chExt cx="0" cy="0"/>
        </a:xfrm>
      </p:grpSpPr>
      <p:sp>
        <p:nvSpPr>
          <p:cNvPr id="396" name="Google Shape;396;p21"/>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7" name="Google Shape;397;p21"/>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solidFill>
          <a:schemeClr val="lt2"/>
        </a:solidFill>
      </p:bgPr>
    </p:bg>
    <p:spTree>
      <p:nvGrpSpPr>
        <p:cNvPr id="124" name="Shape 124"/>
        <p:cNvGrpSpPr/>
        <p:nvPr/>
      </p:nvGrpSpPr>
      <p:grpSpPr>
        <a:xfrm>
          <a:off x="0" y="0"/>
          <a:ext cx="0" cy="0"/>
          <a:chOff x="0" y="0"/>
          <a:chExt cx="0" cy="0"/>
        </a:xfrm>
      </p:grpSpPr>
      <p:sp>
        <p:nvSpPr>
          <p:cNvPr id="125" name="Google Shape;125;p4"/>
          <p:cNvSpPr txBox="1"/>
          <p:nvPr>
            <p:ph type="title"/>
          </p:nvPr>
        </p:nvSpPr>
        <p:spPr>
          <a:xfrm>
            <a:off x="327108" y="306907"/>
            <a:ext cx="5175504" cy="2267712"/>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dk2"/>
              </a:buClr>
              <a:buSzPts val="4500"/>
              <a:buFont typeface="Arial"/>
              <a:buNone/>
              <a:defRPr sz="45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4"/>
          <p:cNvSpPr/>
          <p:nvPr/>
        </p:nvSpPr>
        <p:spPr>
          <a:xfrm>
            <a:off x="-2" y="0"/>
            <a:ext cx="9143999" cy="6429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4"/>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4"/>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29" name="Google Shape;129;p4"/>
          <p:cNvGrpSpPr/>
          <p:nvPr/>
        </p:nvGrpSpPr>
        <p:grpSpPr>
          <a:xfrm>
            <a:off x="278604" y="4554538"/>
            <a:ext cx="1331527" cy="342899"/>
            <a:chOff x="278604" y="4554538"/>
            <a:chExt cx="1331527" cy="342899"/>
          </a:xfrm>
        </p:grpSpPr>
        <p:grpSp>
          <p:nvGrpSpPr>
            <p:cNvPr id="130" name="Google Shape;130;p4"/>
            <p:cNvGrpSpPr/>
            <p:nvPr/>
          </p:nvGrpSpPr>
          <p:grpSpPr>
            <a:xfrm>
              <a:off x="278604" y="4554538"/>
              <a:ext cx="298793" cy="342426"/>
              <a:chOff x="278604" y="4554538"/>
              <a:chExt cx="298793" cy="342426"/>
            </a:xfrm>
          </p:grpSpPr>
          <p:grpSp>
            <p:nvGrpSpPr>
              <p:cNvPr id="131" name="Google Shape;131;p4"/>
              <p:cNvGrpSpPr/>
              <p:nvPr/>
            </p:nvGrpSpPr>
            <p:grpSpPr>
              <a:xfrm>
                <a:off x="278604" y="4554538"/>
                <a:ext cx="297174" cy="342426"/>
                <a:chOff x="278604" y="4554538"/>
                <a:chExt cx="297174" cy="342426"/>
              </a:xfrm>
            </p:grpSpPr>
            <p:sp>
              <p:nvSpPr>
                <p:cNvPr id="132" name="Google Shape;132;p4"/>
                <p:cNvSpPr/>
                <p:nvPr/>
              </p:nvSpPr>
              <p:spPr>
                <a:xfrm>
                  <a:off x="293446" y="4554538"/>
                  <a:ext cx="282332" cy="106045"/>
                </a:xfrm>
                <a:custGeom>
                  <a:rect b="b" l="l" r="r" t="t"/>
                  <a:pathLst>
                    <a:path extrusionOk="0" h="106045" w="282332">
                      <a:moveTo>
                        <a:pt x="282051" y="70485"/>
                      </a:moveTo>
                      <a:cubicBezTo>
                        <a:pt x="282051" y="70485"/>
                        <a:pt x="282685" y="70485"/>
                        <a:pt x="282051" y="70485"/>
                      </a:cubicBezTo>
                      <a:cubicBezTo>
                        <a:pt x="282051" y="69850"/>
                        <a:pt x="281418" y="69215"/>
                        <a:pt x="280152" y="67310"/>
                      </a:cubicBezTo>
                      <a:cubicBezTo>
                        <a:pt x="278885" y="65405"/>
                        <a:pt x="269388" y="52705"/>
                        <a:pt x="257357" y="41910"/>
                      </a:cubicBezTo>
                      <a:cubicBezTo>
                        <a:pt x="245960" y="31115"/>
                        <a:pt x="209868" y="0"/>
                        <a:pt x="152247" y="0"/>
                      </a:cubicBezTo>
                      <a:cubicBezTo>
                        <a:pt x="92727" y="0"/>
                        <a:pt x="52203" y="32385"/>
                        <a:pt x="31308" y="55880"/>
                      </a:cubicBezTo>
                      <a:cubicBezTo>
                        <a:pt x="11046" y="78740"/>
                        <a:pt x="915" y="104140"/>
                        <a:pt x="281" y="104775"/>
                      </a:cubicBezTo>
                      <a:cubicBezTo>
                        <a:pt x="281" y="105410"/>
                        <a:pt x="-352" y="105410"/>
                        <a:pt x="281" y="106045"/>
                      </a:cubicBezTo>
                      <a:cubicBezTo>
                        <a:pt x="915" y="106045"/>
                        <a:pt x="915" y="105410"/>
                        <a:pt x="915" y="104775"/>
                      </a:cubicBezTo>
                      <a:cubicBezTo>
                        <a:pt x="1548" y="104140"/>
                        <a:pt x="11679" y="80645"/>
                        <a:pt x="35107" y="61595"/>
                      </a:cubicBezTo>
                      <a:cubicBezTo>
                        <a:pt x="58535" y="42545"/>
                        <a:pt x="96526" y="20955"/>
                        <a:pt x="152880" y="20955"/>
                      </a:cubicBezTo>
                      <a:cubicBezTo>
                        <a:pt x="201003" y="20955"/>
                        <a:pt x="235195" y="38100"/>
                        <a:pt x="251025" y="47625"/>
                      </a:cubicBezTo>
                      <a:cubicBezTo>
                        <a:pt x="266855" y="57150"/>
                        <a:pt x="276986" y="66675"/>
                        <a:pt x="278885" y="68580"/>
                      </a:cubicBezTo>
                      <a:cubicBezTo>
                        <a:pt x="280785" y="69850"/>
                        <a:pt x="281418" y="69850"/>
                        <a:pt x="282051" y="70485"/>
                      </a:cubicBezTo>
                      <a:cubicBezTo>
                        <a:pt x="282051" y="70485"/>
                        <a:pt x="282051" y="70485"/>
                        <a:pt x="282051" y="704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4"/>
                <p:cNvSpPr/>
                <p:nvPr/>
              </p:nvSpPr>
              <p:spPr>
                <a:xfrm>
                  <a:off x="278604" y="4715192"/>
                  <a:ext cx="255736" cy="181772"/>
                </a:xfrm>
                <a:custGeom>
                  <a:rect b="b" l="l" r="r" t="t"/>
                  <a:pathLst>
                    <a:path extrusionOk="0" h="181772" w="255736">
                      <a:moveTo>
                        <a:pt x="1194" y="0"/>
                      </a:moveTo>
                      <a:cubicBezTo>
                        <a:pt x="1827" y="0"/>
                        <a:pt x="1827" y="0"/>
                        <a:pt x="1194" y="0"/>
                      </a:cubicBezTo>
                      <a:cubicBezTo>
                        <a:pt x="1827" y="635"/>
                        <a:pt x="1194" y="1270"/>
                        <a:pt x="1194" y="2540"/>
                      </a:cubicBezTo>
                      <a:cubicBezTo>
                        <a:pt x="1194" y="3810"/>
                        <a:pt x="-72" y="31750"/>
                        <a:pt x="14491" y="60960"/>
                      </a:cubicBezTo>
                      <a:cubicBezTo>
                        <a:pt x="29054" y="91440"/>
                        <a:pt x="55015" y="123190"/>
                        <a:pt x="96806" y="144145"/>
                      </a:cubicBezTo>
                      <a:cubicBezTo>
                        <a:pt x="136064" y="163195"/>
                        <a:pt x="174688" y="166370"/>
                        <a:pt x="203182" y="163195"/>
                      </a:cubicBezTo>
                      <a:cubicBezTo>
                        <a:pt x="231042" y="160020"/>
                        <a:pt x="251938" y="149860"/>
                        <a:pt x="254470" y="148590"/>
                      </a:cubicBezTo>
                      <a:cubicBezTo>
                        <a:pt x="255737" y="147955"/>
                        <a:pt x="255737" y="147955"/>
                        <a:pt x="255737" y="147955"/>
                      </a:cubicBezTo>
                      <a:cubicBezTo>
                        <a:pt x="255737" y="147955"/>
                        <a:pt x="255737" y="147955"/>
                        <a:pt x="255737" y="147955"/>
                      </a:cubicBezTo>
                      <a:cubicBezTo>
                        <a:pt x="255737" y="147955"/>
                        <a:pt x="255104" y="148590"/>
                        <a:pt x="254470" y="148590"/>
                      </a:cubicBezTo>
                      <a:cubicBezTo>
                        <a:pt x="253837" y="149225"/>
                        <a:pt x="252571" y="150495"/>
                        <a:pt x="250671" y="151765"/>
                      </a:cubicBezTo>
                      <a:cubicBezTo>
                        <a:pt x="247505" y="154305"/>
                        <a:pt x="241173" y="160020"/>
                        <a:pt x="219012" y="169545"/>
                      </a:cubicBezTo>
                      <a:cubicBezTo>
                        <a:pt x="187985" y="182880"/>
                        <a:pt x="135431" y="191135"/>
                        <a:pt x="83509" y="162560"/>
                      </a:cubicBezTo>
                      <a:cubicBezTo>
                        <a:pt x="33487" y="135255"/>
                        <a:pt x="11325" y="88265"/>
                        <a:pt x="3727" y="52705"/>
                      </a:cubicBezTo>
                      <a:cubicBezTo>
                        <a:pt x="-1972" y="25400"/>
                        <a:pt x="561" y="3175"/>
                        <a:pt x="561" y="1270"/>
                      </a:cubicBezTo>
                      <a:cubicBezTo>
                        <a:pt x="1194" y="635"/>
                        <a:pt x="1194" y="635"/>
                        <a:pt x="1194" y="0"/>
                      </a:cubicBezTo>
                      <a:cubicBezTo>
                        <a:pt x="1194" y="0"/>
                        <a:pt x="1194" y="0"/>
                        <a:pt x="1194"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4" name="Google Shape;134;p4"/>
              <p:cNvSpPr/>
              <p:nvPr/>
            </p:nvSpPr>
            <p:spPr>
              <a:xfrm>
                <a:off x="342484" y="4665663"/>
                <a:ext cx="234913" cy="102234"/>
              </a:xfrm>
              <a:custGeom>
                <a:rect b="b" l="l" r="r" t="t"/>
                <a:pathLst>
                  <a:path extrusionOk="0" h="102234" w="234913">
                    <a:moveTo>
                      <a:pt x="131071" y="100330"/>
                    </a:moveTo>
                    <a:lnTo>
                      <a:pt x="131071" y="60960"/>
                    </a:lnTo>
                    <a:lnTo>
                      <a:pt x="159564" y="0"/>
                    </a:lnTo>
                    <a:lnTo>
                      <a:pt x="137402" y="0"/>
                    </a:lnTo>
                    <a:lnTo>
                      <a:pt x="120306" y="40005"/>
                    </a:lnTo>
                    <a:lnTo>
                      <a:pt x="103210" y="0"/>
                    </a:lnTo>
                    <a:lnTo>
                      <a:pt x="80415" y="0"/>
                    </a:lnTo>
                    <a:lnTo>
                      <a:pt x="108909" y="60960"/>
                    </a:lnTo>
                    <a:lnTo>
                      <a:pt x="108909" y="100330"/>
                    </a:lnTo>
                    <a:lnTo>
                      <a:pt x="131071" y="100330"/>
                    </a:lnTo>
                    <a:close/>
                    <a:moveTo>
                      <a:pt x="53188" y="57785"/>
                    </a:moveTo>
                    <a:cubicBezTo>
                      <a:pt x="46223" y="43815"/>
                      <a:pt x="24061" y="2540"/>
                      <a:pt x="22795" y="635"/>
                    </a:cubicBezTo>
                    <a:lnTo>
                      <a:pt x="22795" y="0"/>
                    </a:lnTo>
                    <a:lnTo>
                      <a:pt x="0" y="0"/>
                    </a:lnTo>
                    <a:lnTo>
                      <a:pt x="0" y="100965"/>
                    </a:lnTo>
                    <a:lnTo>
                      <a:pt x="20262" y="100965"/>
                    </a:lnTo>
                    <a:lnTo>
                      <a:pt x="20262" y="41275"/>
                    </a:lnTo>
                    <a:cubicBezTo>
                      <a:pt x="27860" y="55245"/>
                      <a:pt x="51922" y="97790"/>
                      <a:pt x="53188" y="100330"/>
                    </a:cubicBezTo>
                    <a:lnTo>
                      <a:pt x="53821" y="100965"/>
                    </a:lnTo>
                    <a:lnTo>
                      <a:pt x="74083" y="100965"/>
                    </a:lnTo>
                    <a:lnTo>
                      <a:pt x="74083" y="0"/>
                    </a:lnTo>
                    <a:lnTo>
                      <a:pt x="53821" y="0"/>
                    </a:lnTo>
                    <a:lnTo>
                      <a:pt x="53821" y="57785"/>
                    </a:lnTo>
                    <a:close/>
                    <a:moveTo>
                      <a:pt x="234914" y="65405"/>
                    </a:moveTo>
                    <a:lnTo>
                      <a:pt x="234914" y="0"/>
                    </a:lnTo>
                    <a:lnTo>
                      <a:pt x="213385" y="0"/>
                    </a:lnTo>
                    <a:lnTo>
                      <a:pt x="213385" y="64770"/>
                    </a:lnTo>
                    <a:cubicBezTo>
                      <a:pt x="213385" y="78105"/>
                      <a:pt x="209586" y="83185"/>
                      <a:pt x="200722" y="83185"/>
                    </a:cubicBezTo>
                    <a:cubicBezTo>
                      <a:pt x="191224" y="83185"/>
                      <a:pt x="188058" y="78105"/>
                      <a:pt x="188058" y="64770"/>
                    </a:cubicBezTo>
                    <a:lnTo>
                      <a:pt x="188058" y="0"/>
                    </a:lnTo>
                    <a:lnTo>
                      <a:pt x="165896" y="0"/>
                    </a:lnTo>
                    <a:lnTo>
                      <a:pt x="165896" y="65405"/>
                    </a:lnTo>
                    <a:cubicBezTo>
                      <a:pt x="165896" y="89535"/>
                      <a:pt x="177927" y="102235"/>
                      <a:pt x="200722" y="102235"/>
                    </a:cubicBezTo>
                    <a:cubicBezTo>
                      <a:pt x="223516" y="102235"/>
                      <a:pt x="234914" y="90170"/>
                      <a:pt x="234914" y="654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35" name="Google Shape;135;p4"/>
            <p:cNvGrpSpPr/>
            <p:nvPr/>
          </p:nvGrpSpPr>
          <p:grpSpPr>
            <a:xfrm>
              <a:off x="704036" y="4691063"/>
              <a:ext cx="497054" cy="76834"/>
              <a:chOff x="704036" y="4691063"/>
              <a:chExt cx="497054" cy="76834"/>
            </a:xfrm>
          </p:grpSpPr>
          <p:sp>
            <p:nvSpPr>
              <p:cNvPr id="136" name="Google Shape;136;p4"/>
              <p:cNvSpPr/>
              <p:nvPr/>
            </p:nvSpPr>
            <p:spPr>
              <a:xfrm>
                <a:off x="704036" y="4691698"/>
                <a:ext cx="43690" cy="74930"/>
              </a:xfrm>
              <a:custGeom>
                <a:rect b="b" l="l" r="r" t="t"/>
                <a:pathLst>
                  <a:path extrusionOk="0" h="74930" w="43690">
                    <a:moveTo>
                      <a:pt x="22162" y="74930"/>
                    </a:moveTo>
                    <a:lnTo>
                      <a:pt x="0" y="74930"/>
                    </a:lnTo>
                    <a:lnTo>
                      <a:pt x="0" y="1270"/>
                    </a:lnTo>
                    <a:lnTo>
                      <a:pt x="22162" y="1270"/>
                    </a:lnTo>
                    <a:lnTo>
                      <a:pt x="22162" y="10795"/>
                    </a:lnTo>
                    <a:cubicBezTo>
                      <a:pt x="25961" y="5080"/>
                      <a:pt x="31660" y="0"/>
                      <a:pt x="41791" y="0"/>
                    </a:cubicBezTo>
                    <a:cubicBezTo>
                      <a:pt x="41791" y="0"/>
                      <a:pt x="43057" y="0"/>
                      <a:pt x="43057" y="0"/>
                    </a:cubicBezTo>
                    <a:lnTo>
                      <a:pt x="43690" y="0"/>
                    </a:lnTo>
                    <a:lnTo>
                      <a:pt x="43690" y="18415"/>
                    </a:lnTo>
                    <a:lnTo>
                      <a:pt x="42424" y="18415"/>
                    </a:lnTo>
                    <a:cubicBezTo>
                      <a:pt x="41791" y="18415"/>
                      <a:pt x="39258" y="17780"/>
                      <a:pt x="38625" y="17780"/>
                    </a:cubicBezTo>
                    <a:cubicBezTo>
                      <a:pt x="29760" y="17780"/>
                      <a:pt x="24061" y="22860"/>
                      <a:pt x="22162" y="25400"/>
                    </a:cubicBezTo>
                    <a:lnTo>
                      <a:pt x="22162" y="7493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4"/>
              <p:cNvSpPr/>
              <p:nvPr/>
            </p:nvSpPr>
            <p:spPr>
              <a:xfrm>
                <a:off x="888294"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4"/>
              <p:cNvSpPr/>
              <p:nvPr/>
            </p:nvSpPr>
            <p:spPr>
              <a:xfrm>
                <a:off x="821809"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4"/>
              <p:cNvSpPr/>
              <p:nvPr/>
            </p:nvSpPr>
            <p:spPr>
              <a:xfrm>
                <a:off x="959212" y="4691063"/>
                <a:ext cx="98777" cy="76834"/>
              </a:xfrm>
              <a:custGeom>
                <a:rect b="b" l="l" r="r" t="t"/>
                <a:pathLst>
                  <a:path extrusionOk="0" h="76834" w="98777">
                    <a:moveTo>
                      <a:pt x="98778" y="75565"/>
                    </a:moveTo>
                    <a:lnTo>
                      <a:pt x="77249" y="75565"/>
                    </a:lnTo>
                    <a:lnTo>
                      <a:pt x="77249" y="26670"/>
                    </a:lnTo>
                    <a:cubicBezTo>
                      <a:pt x="77249" y="20955"/>
                      <a:pt x="75983" y="19050"/>
                      <a:pt x="71551" y="19050"/>
                    </a:cubicBezTo>
                    <a:cubicBezTo>
                      <a:pt x="67751" y="19050"/>
                      <a:pt x="63319" y="22225"/>
                      <a:pt x="60786" y="25400"/>
                    </a:cubicBezTo>
                    <a:lnTo>
                      <a:pt x="60786" y="76200"/>
                    </a:lnTo>
                    <a:lnTo>
                      <a:pt x="38625" y="76200"/>
                    </a:lnTo>
                    <a:lnTo>
                      <a:pt x="38625" y="27305"/>
                    </a:lnTo>
                    <a:cubicBezTo>
                      <a:pt x="38625" y="21590"/>
                      <a:pt x="37358" y="19685"/>
                      <a:pt x="33559" y="19685"/>
                    </a:cubicBezTo>
                    <a:cubicBezTo>
                      <a:pt x="29760" y="19685"/>
                      <a:pt x="25328" y="22860"/>
                      <a:pt x="22162" y="26035"/>
                    </a:cubicBezTo>
                    <a:lnTo>
                      <a:pt x="22162" y="76835"/>
                    </a:lnTo>
                    <a:lnTo>
                      <a:pt x="0" y="76835"/>
                    </a:lnTo>
                    <a:lnTo>
                      <a:pt x="0" y="1905"/>
                    </a:lnTo>
                    <a:lnTo>
                      <a:pt x="22162" y="1905"/>
                    </a:lnTo>
                    <a:lnTo>
                      <a:pt x="22162" y="9525"/>
                    </a:lnTo>
                    <a:cubicBezTo>
                      <a:pt x="26594" y="4445"/>
                      <a:pt x="33559" y="0"/>
                      <a:pt x="42424" y="0"/>
                    </a:cubicBezTo>
                    <a:cubicBezTo>
                      <a:pt x="51922" y="0"/>
                      <a:pt x="56987" y="2540"/>
                      <a:pt x="59520" y="10160"/>
                    </a:cubicBezTo>
                    <a:cubicBezTo>
                      <a:pt x="63952" y="4445"/>
                      <a:pt x="71551" y="0"/>
                      <a:pt x="80415" y="0"/>
                    </a:cubicBezTo>
                    <a:cubicBezTo>
                      <a:pt x="92446" y="0"/>
                      <a:pt x="98778" y="6350"/>
                      <a:pt x="98778" y="20320"/>
                    </a:cubicBezTo>
                    <a:lnTo>
                      <a:pt x="98778" y="755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 name="Google Shape;140;p4"/>
              <p:cNvSpPr/>
              <p:nvPr/>
            </p:nvSpPr>
            <p:spPr>
              <a:xfrm>
                <a:off x="1067487" y="4691063"/>
                <a:ext cx="62685" cy="76200"/>
              </a:xfrm>
              <a:custGeom>
                <a:rect b="b" l="l" r="r" t="t"/>
                <a:pathLst>
                  <a:path extrusionOk="0" h="76200" w="62685">
                    <a:moveTo>
                      <a:pt x="18363" y="76200"/>
                    </a:moveTo>
                    <a:cubicBezTo>
                      <a:pt x="6332" y="76200"/>
                      <a:pt x="0" y="69850"/>
                      <a:pt x="0" y="57150"/>
                    </a:cubicBezTo>
                    <a:cubicBezTo>
                      <a:pt x="0" y="41910"/>
                      <a:pt x="12664" y="32385"/>
                      <a:pt x="39258" y="27305"/>
                    </a:cubicBezTo>
                    <a:lnTo>
                      <a:pt x="39258" y="24765"/>
                    </a:lnTo>
                    <a:cubicBezTo>
                      <a:pt x="39258" y="19050"/>
                      <a:pt x="37358" y="17145"/>
                      <a:pt x="32926" y="17145"/>
                    </a:cubicBezTo>
                    <a:cubicBezTo>
                      <a:pt x="24694" y="17145"/>
                      <a:pt x="17096" y="22225"/>
                      <a:pt x="13297" y="24765"/>
                    </a:cubicBezTo>
                    <a:lnTo>
                      <a:pt x="3166" y="11430"/>
                    </a:lnTo>
                    <a:cubicBezTo>
                      <a:pt x="12031" y="3810"/>
                      <a:pt x="24061" y="0"/>
                      <a:pt x="36725" y="0"/>
                    </a:cubicBezTo>
                    <a:cubicBezTo>
                      <a:pt x="53188" y="0"/>
                      <a:pt x="60786" y="6985"/>
                      <a:pt x="60786" y="24130"/>
                    </a:cubicBezTo>
                    <a:lnTo>
                      <a:pt x="60786" y="56515"/>
                    </a:lnTo>
                    <a:cubicBezTo>
                      <a:pt x="60786" y="66040"/>
                      <a:pt x="61420" y="70485"/>
                      <a:pt x="62686" y="74295"/>
                    </a:cubicBezTo>
                    <a:lnTo>
                      <a:pt x="62686" y="74930"/>
                    </a:lnTo>
                    <a:cubicBezTo>
                      <a:pt x="62686" y="74930"/>
                      <a:pt x="41157" y="74930"/>
                      <a:pt x="41157" y="74930"/>
                    </a:cubicBezTo>
                    <a:cubicBezTo>
                      <a:pt x="40524" y="73025"/>
                      <a:pt x="39891" y="70485"/>
                      <a:pt x="39891" y="67310"/>
                    </a:cubicBezTo>
                    <a:cubicBezTo>
                      <a:pt x="33559" y="73660"/>
                      <a:pt x="26594" y="76200"/>
                      <a:pt x="18363" y="76200"/>
                    </a:cubicBezTo>
                    <a:close/>
                    <a:moveTo>
                      <a:pt x="39258" y="39370"/>
                    </a:moveTo>
                    <a:cubicBezTo>
                      <a:pt x="26594" y="41910"/>
                      <a:pt x="20895" y="46355"/>
                      <a:pt x="20895" y="53340"/>
                    </a:cubicBezTo>
                    <a:cubicBezTo>
                      <a:pt x="20895" y="57785"/>
                      <a:pt x="22795" y="59690"/>
                      <a:pt x="27227" y="59690"/>
                    </a:cubicBezTo>
                    <a:cubicBezTo>
                      <a:pt x="31660" y="59690"/>
                      <a:pt x="35459" y="57785"/>
                      <a:pt x="39258" y="54610"/>
                    </a:cubicBezTo>
                    <a:lnTo>
                      <a:pt x="39258" y="393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4"/>
              <p:cNvSpPr/>
              <p:nvPr/>
            </p:nvSpPr>
            <p:spPr>
              <a:xfrm>
                <a:off x="751525" y="4691698"/>
                <a:ext cx="64585" cy="76199"/>
              </a:xfrm>
              <a:custGeom>
                <a:rect b="b" l="l" r="r" t="t"/>
                <a:pathLst>
                  <a:path extrusionOk="0" h="76199" w="64585">
                    <a:moveTo>
                      <a:pt x="32293" y="0"/>
                    </a:moveTo>
                    <a:cubicBezTo>
                      <a:pt x="8232" y="0"/>
                      <a:pt x="0" y="19685"/>
                      <a:pt x="0" y="38100"/>
                    </a:cubicBezTo>
                    <a:cubicBezTo>
                      <a:pt x="0" y="66040"/>
                      <a:pt x="16463" y="76200"/>
                      <a:pt x="32293" y="76200"/>
                    </a:cubicBezTo>
                    <a:cubicBezTo>
                      <a:pt x="48123" y="76200"/>
                      <a:pt x="64586" y="66040"/>
                      <a:pt x="64586" y="38100"/>
                    </a:cubicBezTo>
                    <a:cubicBezTo>
                      <a:pt x="64586" y="9525"/>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5880"/>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 name="Google Shape;142;p4"/>
              <p:cNvSpPr/>
              <p:nvPr/>
            </p:nvSpPr>
            <p:spPr>
              <a:xfrm>
                <a:off x="1140937" y="4691698"/>
                <a:ext cx="60153" cy="74294"/>
              </a:xfrm>
              <a:custGeom>
                <a:rect b="b" l="l" r="r" t="t"/>
                <a:pathLst>
                  <a:path extrusionOk="0" h="74294" w="60153">
                    <a:moveTo>
                      <a:pt x="41791" y="0"/>
                    </a:moveTo>
                    <a:cubicBezTo>
                      <a:pt x="33559" y="0"/>
                      <a:pt x="26594" y="4445"/>
                      <a:pt x="22162" y="8890"/>
                    </a:cubicBezTo>
                    <a:lnTo>
                      <a:pt x="22162" y="1270"/>
                    </a:lnTo>
                    <a:lnTo>
                      <a:pt x="0" y="1270"/>
                    </a:lnTo>
                    <a:lnTo>
                      <a:pt x="0" y="74295"/>
                    </a:lnTo>
                    <a:lnTo>
                      <a:pt x="22162" y="74295"/>
                    </a:lnTo>
                    <a:lnTo>
                      <a:pt x="22162" y="24130"/>
                    </a:lnTo>
                    <a:cubicBezTo>
                      <a:pt x="26594" y="20320"/>
                      <a:pt x="29760" y="18415"/>
                      <a:pt x="32926" y="18415"/>
                    </a:cubicBezTo>
                    <a:cubicBezTo>
                      <a:pt x="35459" y="18415"/>
                      <a:pt x="37991" y="19050"/>
                      <a:pt x="37991" y="25400"/>
                    </a:cubicBezTo>
                    <a:lnTo>
                      <a:pt x="37991" y="74295"/>
                    </a:lnTo>
                    <a:lnTo>
                      <a:pt x="60153" y="74295"/>
                    </a:lnTo>
                    <a:lnTo>
                      <a:pt x="60153" y="19685"/>
                    </a:lnTo>
                    <a:cubicBezTo>
                      <a:pt x="60153" y="6350"/>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43" name="Google Shape;143;p4"/>
            <p:cNvSpPr/>
            <p:nvPr/>
          </p:nvSpPr>
          <p:spPr>
            <a:xfrm>
              <a:off x="543205" y="4793933"/>
              <a:ext cx="72816" cy="103504"/>
            </a:xfrm>
            <a:custGeom>
              <a:rect b="b" l="l" r="r" t="t"/>
              <a:pathLst>
                <a:path extrusionOk="0" h="103504" w="72816">
                  <a:moveTo>
                    <a:pt x="43690" y="41910"/>
                  </a:moveTo>
                  <a:lnTo>
                    <a:pt x="41791" y="41275"/>
                  </a:lnTo>
                  <a:cubicBezTo>
                    <a:pt x="32926" y="37465"/>
                    <a:pt x="26594" y="33655"/>
                    <a:pt x="26594" y="27305"/>
                  </a:cubicBezTo>
                  <a:cubicBezTo>
                    <a:pt x="26594" y="22225"/>
                    <a:pt x="30393" y="19050"/>
                    <a:pt x="36092" y="19050"/>
                  </a:cubicBezTo>
                  <a:cubicBezTo>
                    <a:pt x="43057" y="19050"/>
                    <a:pt x="48123" y="23495"/>
                    <a:pt x="52555" y="32385"/>
                  </a:cubicBezTo>
                  <a:lnTo>
                    <a:pt x="53188" y="33655"/>
                  </a:lnTo>
                  <a:lnTo>
                    <a:pt x="70917" y="24130"/>
                  </a:lnTo>
                  <a:lnTo>
                    <a:pt x="70284" y="22860"/>
                  </a:lnTo>
                  <a:cubicBezTo>
                    <a:pt x="63319" y="7620"/>
                    <a:pt x="51922" y="0"/>
                    <a:pt x="36092" y="0"/>
                  </a:cubicBezTo>
                  <a:cubicBezTo>
                    <a:pt x="17096" y="0"/>
                    <a:pt x="3799" y="12065"/>
                    <a:pt x="3799" y="28575"/>
                  </a:cubicBezTo>
                  <a:cubicBezTo>
                    <a:pt x="3799" y="48895"/>
                    <a:pt x="19629" y="55245"/>
                    <a:pt x="32293" y="60960"/>
                  </a:cubicBezTo>
                  <a:lnTo>
                    <a:pt x="32926" y="61595"/>
                  </a:lnTo>
                  <a:cubicBezTo>
                    <a:pt x="43057" y="66040"/>
                    <a:pt x="49389" y="69215"/>
                    <a:pt x="49389" y="76200"/>
                  </a:cubicBezTo>
                  <a:cubicBezTo>
                    <a:pt x="49389" y="82550"/>
                    <a:pt x="44957" y="85725"/>
                    <a:pt x="37991" y="85725"/>
                  </a:cubicBezTo>
                  <a:cubicBezTo>
                    <a:pt x="27860" y="85725"/>
                    <a:pt x="22162" y="77470"/>
                    <a:pt x="18996" y="71120"/>
                  </a:cubicBezTo>
                  <a:lnTo>
                    <a:pt x="18363" y="69850"/>
                  </a:lnTo>
                  <a:lnTo>
                    <a:pt x="0" y="78105"/>
                  </a:lnTo>
                  <a:lnTo>
                    <a:pt x="633" y="79375"/>
                  </a:lnTo>
                  <a:cubicBezTo>
                    <a:pt x="8231" y="95885"/>
                    <a:pt x="20895" y="103505"/>
                    <a:pt x="38625" y="103505"/>
                  </a:cubicBezTo>
                  <a:cubicBezTo>
                    <a:pt x="55088" y="103505"/>
                    <a:pt x="72817" y="94615"/>
                    <a:pt x="72817" y="74295"/>
                  </a:cubicBezTo>
                  <a:cubicBezTo>
                    <a:pt x="72184" y="53975"/>
                    <a:pt x="56354" y="46990"/>
                    <a:pt x="43690" y="4191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4"/>
            <p:cNvSpPr/>
            <p:nvPr/>
          </p:nvSpPr>
          <p:spPr>
            <a:xfrm>
              <a:off x="624887"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4"/>
            <p:cNvSpPr/>
            <p:nvPr/>
          </p:nvSpPr>
          <p:spPr>
            <a:xfrm>
              <a:off x="695804" y="4792028"/>
              <a:ext cx="60153" cy="104139"/>
            </a:xfrm>
            <a:custGeom>
              <a:rect b="b" l="l" r="r" t="t"/>
              <a:pathLst>
                <a:path extrusionOk="0" h="104139" w="60153">
                  <a:moveTo>
                    <a:pt x="41791" y="28575"/>
                  </a:moveTo>
                  <a:cubicBezTo>
                    <a:pt x="33559" y="28575"/>
                    <a:pt x="26594" y="33020"/>
                    <a:pt x="22162" y="37465"/>
                  </a:cubicBezTo>
                  <a:lnTo>
                    <a:pt x="22162" y="0"/>
                  </a:lnTo>
                  <a:lnTo>
                    <a:pt x="0" y="3175"/>
                  </a:lnTo>
                  <a:lnTo>
                    <a:pt x="0" y="104140"/>
                  </a:lnTo>
                  <a:lnTo>
                    <a:pt x="22162" y="104140"/>
                  </a:lnTo>
                  <a:lnTo>
                    <a:pt x="22162" y="53975"/>
                  </a:lnTo>
                  <a:cubicBezTo>
                    <a:pt x="26594" y="50165"/>
                    <a:pt x="29760" y="48260"/>
                    <a:pt x="32926" y="48260"/>
                  </a:cubicBezTo>
                  <a:cubicBezTo>
                    <a:pt x="35459" y="48260"/>
                    <a:pt x="37991" y="48895"/>
                    <a:pt x="37991" y="55245"/>
                  </a:cubicBezTo>
                  <a:lnTo>
                    <a:pt x="37991" y="104140"/>
                  </a:lnTo>
                  <a:lnTo>
                    <a:pt x="60153" y="104140"/>
                  </a:lnTo>
                  <a:lnTo>
                    <a:pt x="60153" y="48260"/>
                  </a:lnTo>
                  <a:cubicBezTo>
                    <a:pt x="60153" y="35560"/>
                    <a:pt x="53821" y="28575"/>
                    <a:pt x="41791" y="2857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4"/>
            <p:cNvSpPr/>
            <p:nvPr/>
          </p:nvSpPr>
          <p:spPr>
            <a:xfrm>
              <a:off x="764189"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6" y="66040"/>
                    <a:pt x="64586" y="38100"/>
                  </a:cubicBezTo>
                  <a:cubicBezTo>
                    <a:pt x="64586"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4"/>
            <p:cNvSpPr/>
            <p:nvPr/>
          </p:nvSpPr>
          <p:spPr>
            <a:xfrm>
              <a:off x="836373"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5" y="66040"/>
                    <a:pt x="64585" y="38100"/>
                  </a:cubicBezTo>
                  <a:cubicBezTo>
                    <a:pt x="64585" y="10160"/>
                    <a:pt x="47489"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4"/>
            <p:cNvSpPr/>
            <p:nvPr/>
          </p:nvSpPr>
          <p:spPr>
            <a:xfrm>
              <a:off x="954779" y="4820603"/>
              <a:ext cx="64602" cy="76200"/>
            </a:xfrm>
            <a:custGeom>
              <a:rect b="b" l="l" r="r" t="t"/>
              <a:pathLst>
                <a:path extrusionOk="0" h="76200" w="64602">
                  <a:moveTo>
                    <a:pt x="32293" y="0"/>
                  </a:moveTo>
                  <a:cubicBezTo>
                    <a:pt x="8232" y="0"/>
                    <a:pt x="0" y="19685"/>
                    <a:pt x="0" y="38100"/>
                  </a:cubicBezTo>
                  <a:cubicBezTo>
                    <a:pt x="0" y="66040"/>
                    <a:pt x="16463" y="76200"/>
                    <a:pt x="32293" y="76200"/>
                  </a:cubicBezTo>
                  <a:cubicBezTo>
                    <a:pt x="48123" y="76200"/>
                    <a:pt x="64585" y="66040"/>
                    <a:pt x="64585" y="38100"/>
                  </a:cubicBezTo>
                  <a:cubicBezTo>
                    <a:pt x="65219"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4"/>
            <p:cNvSpPr/>
            <p:nvPr/>
          </p:nvSpPr>
          <p:spPr>
            <a:xfrm>
              <a:off x="1023797" y="4794567"/>
              <a:ext cx="44956" cy="101600"/>
            </a:xfrm>
            <a:custGeom>
              <a:rect b="b" l="l" r="r" t="t"/>
              <a:pathLst>
                <a:path extrusionOk="0" h="101600" w="44956">
                  <a:moveTo>
                    <a:pt x="33559" y="0"/>
                  </a:moveTo>
                  <a:cubicBezTo>
                    <a:pt x="12664" y="0"/>
                    <a:pt x="10131" y="12065"/>
                    <a:pt x="10131" y="22860"/>
                  </a:cubicBezTo>
                  <a:lnTo>
                    <a:pt x="10131" y="27940"/>
                  </a:lnTo>
                  <a:lnTo>
                    <a:pt x="0" y="27940"/>
                  </a:lnTo>
                  <a:lnTo>
                    <a:pt x="0" y="45085"/>
                  </a:lnTo>
                  <a:lnTo>
                    <a:pt x="10131" y="45085"/>
                  </a:lnTo>
                  <a:lnTo>
                    <a:pt x="10131" y="101600"/>
                  </a:lnTo>
                  <a:lnTo>
                    <a:pt x="32293" y="101600"/>
                  </a:lnTo>
                  <a:lnTo>
                    <a:pt x="32293" y="45085"/>
                  </a:lnTo>
                  <a:lnTo>
                    <a:pt x="44957" y="45085"/>
                  </a:lnTo>
                  <a:lnTo>
                    <a:pt x="44957" y="27940"/>
                  </a:lnTo>
                  <a:lnTo>
                    <a:pt x="32293" y="27940"/>
                  </a:lnTo>
                  <a:lnTo>
                    <a:pt x="32293" y="23495"/>
                  </a:lnTo>
                  <a:cubicBezTo>
                    <a:pt x="32293" y="18415"/>
                    <a:pt x="34826" y="17145"/>
                    <a:pt x="39258" y="17145"/>
                  </a:cubicBezTo>
                  <a:cubicBezTo>
                    <a:pt x="40524" y="17145"/>
                    <a:pt x="43057" y="17145"/>
                    <a:pt x="43690" y="17780"/>
                  </a:cubicBezTo>
                  <a:lnTo>
                    <a:pt x="44957" y="17780"/>
                  </a:lnTo>
                  <a:lnTo>
                    <a:pt x="44957" y="635"/>
                  </a:lnTo>
                  <a:lnTo>
                    <a:pt x="44323" y="635"/>
                  </a:lnTo>
                  <a:cubicBezTo>
                    <a:pt x="43057" y="0"/>
                    <a:pt x="36725" y="0"/>
                    <a:pt x="335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4"/>
            <p:cNvSpPr/>
            <p:nvPr/>
          </p:nvSpPr>
          <p:spPr>
            <a:xfrm>
              <a:off x="1095981" y="4794567"/>
              <a:ext cx="88013" cy="100965"/>
            </a:xfrm>
            <a:custGeom>
              <a:rect b="b" l="l" r="r" t="t"/>
              <a:pathLst>
                <a:path extrusionOk="0" h="100965" w="88013">
                  <a:moveTo>
                    <a:pt x="44323" y="66040"/>
                  </a:moveTo>
                  <a:lnTo>
                    <a:pt x="27860" y="0"/>
                  </a:lnTo>
                  <a:lnTo>
                    <a:pt x="0" y="0"/>
                  </a:lnTo>
                  <a:lnTo>
                    <a:pt x="0" y="100965"/>
                  </a:lnTo>
                  <a:lnTo>
                    <a:pt x="18996" y="100965"/>
                  </a:lnTo>
                  <a:lnTo>
                    <a:pt x="18996" y="38100"/>
                  </a:lnTo>
                  <a:cubicBezTo>
                    <a:pt x="20262" y="42545"/>
                    <a:pt x="34826" y="100965"/>
                    <a:pt x="34826" y="100965"/>
                  </a:cubicBezTo>
                  <a:lnTo>
                    <a:pt x="51922" y="100965"/>
                  </a:lnTo>
                  <a:cubicBezTo>
                    <a:pt x="51922" y="100965"/>
                    <a:pt x="66485" y="43815"/>
                    <a:pt x="67751" y="38735"/>
                  </a:cubicBezTo>
                  <a:lnTo>
                    <a:pt x="67751" y="100965"/>
                  </a:lnTo>
                  <a:lnTo>
                    <a:pt x="88014" y="100965"/>
                  </a:lnTo>
                  <a:lnTo>
                    <a:pt x="88014" y="0"/>
                  </a:lnTo>
                  <a:lnTo>
                    <a:pt x="59520" y="0"/>
                  </a:lnTo>
                  <a:lnTo>
                    <a:pt x="44323" y="660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4"/>
            <p:cNvSpPr/>
            <p:nvPr/>
          </p:nvSpPr>
          <p:spPr>
            <a:xfrm>
              <a:off x="1193492" y="4819967"/>
              <a:ext cx="61419" cy="76200"/>
            </a:xfrm>
            <a:custGeom>
              <a:rect b="b" l="l" r="r" t="t"/>
              <a:pathLst>
                <a:path extrusionOk="0" h="76200" w="61419">
                  <a:moveTo>
                    <a:pt x="47489" y="50800"/>
                  </a:move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8895"/>
                  </a:lnTo>
                  <a:lnTo>
                    <a:pt x="47489" y="50800"/>
                  </a:lnTo>
                  <a:close/>
                  <a:moveTo>
                    <a:pt x="22795" y="31115"/>
                  </a:moveTo>
                  <a:cubicBezTo>
                    <a:pt x="23428" y="24765"/>
                    <a:pt x="25961" y="18415"/>
                    <a:pt x="32293" y="18415"/>
                  </a:cubicBezTo>
                  <a:cubicBezTo>
                    <a:pt x="35459" y="18415"/>
                    <a:pt x="40524" y="19685"/>
                    <a:pt x="41157" y="31115"/>
                  </a:cubicBezTo>
                  <a:lnTo>
                    <a:pt x="22795"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4"/>
            <p:cNvSpPr/>
            <p:nvPr/>
          </p:nvSpPr>
          <p:spPr>
            <a:xfrm>
              <a:off x="1265043" y="4794567"/>
              <a:ext cx="65851" cy="102235"/>
            </a:xfrm>
            <a:custGeom>
              <a:rect b="b" l="l" r="r" t="t"/>
              <a:pathLst>
                <a:path extrusionOk="0" h="102235" w="65851">
                  <a:moveTo>
                    <a:pt x="62686" y="82550"/>
                  </a:moveTo>
                  <a:lnTo>
                    <a:pt x="62686" y="0"/>
                  </a:lnTo>
                  <a:lnTo>
                    <a:pt x="40524" y="0"/>
                  </a:lnTo>
                  <a:lnTo>
                    <a:pt x="40524" y="33020"/>
                  </a:lnTo>
                  <a:cubicBezTo>
                    <a:pt x="36092" y="28575"/>
                    <a:pt x="30393" y="26035"/>
                    <a:pt x="24061" y="26035"/>
                  </a:cubicBezTo>
                  <a:cubicBezTo>
                    <a:pt x="8865" y="26035"/>
                    <a:pt x="0" y="40005"/>
                    <a:pt x="0" y="64770"/>
                  </a:cubicBezTo>
                  <a:cubicBezTo>
                    <a:pt x="0" y="95885"/>
                    <a:pt x="13297" y="102235"/>
                    <a:pt x="24061" y="102235"/>
                  </a:cubicBezTo>
                  <a:cubicBezTo>
                    <a:pt x="31026" y="102235"/>
                    <a:pt x="36725" y="99695"/>
                    <a:pt x="41157" y="94615"/>
                  </a:cubicBezTo>
                  <a:cubicBezTo>
                    <a:pt x="41157" y="96520"/>
                    <a:pt x="41791" y="99060"/>
                    <a:pt x="42424" y="100330"/>
                  </a:cubicBezTo>
                  <a:lnTo>
                    <a:pt x="43057" y="100965"/>
                  </a:lnTo>
                  <a:lnTo>
                    <a:pt x="65852" y="100965"/>
                  </a:lnTo>
                  <a:lnTo>
                    <a:pt x="65219" y="99060"/>
                  </a:lnTo>
                  <a:cubicBezTo>
                    <a:pt x="63319" y="95885"/>
                    <a:pt x="62686" y="90805"/>
                    <a:pt x="62686" y="82550"/>
                  </a:cubicBezTo>
                  <a:close/>
                  <a:moveTo>
                    <a:pt x="40524" y="50165"/>
                  </a:moveTo>
                  <a:lnTo>
                    <a:pt x="40524" y="78105"/>
                  </a:lnTo>
                  <a:cubicBezTo>
                    <a:pt x="37991" y="80645"/>
                    <a:pt x="34826" y="83820"/>
                    <a:pt x="31026" y="83820"/>
                  </a:cubicBezTo>
                  <a:cubicBezTo>
                    <a:pt x="27227" y="83820"/>
                    <a:pt x="21529" y="81915"/>
                    <a:pt x="21529" y="64135"/>
                  </a:cubicBezTo>
                  <a:cubicBezTo>
                    <a:pt x="21529" y="46990"/>
                    <a:pt x="25961" y="45085"/>
                    <a:pt x="31026" y="45085"/>
                  </a:cubicBezTo>
                  <a:cubicBezTo>
                    <a:pt x="34192" y="45085"/>
                    <a:pt x="36725" y="46990"/>
                    <a:pt x="40524" y="501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4"/>
            <p:cNvSpPr/>
            <p:nvPr/>
          </p:nvSpPr>
          <p:spPr>
            <a:xfrm>
              <a:off x="1341026"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4"/>
            <p:cNvSpPr/>
            <p:nvPr/>
          </p:nvSpPr>
          <p:spPr>
            <a:xfrm>
              <a:off x="1341026"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p4"/>
            <p:cNvSpPr/>
            <p:nvPr/>
          </p:nvSpPr>
          <p:spPr>
            <a:xfrm>
              <a:off x="1372685"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6" name="Google Shape;156;p4"/>
            <p:cNvSpPr/>
            <p:nvPr/>
          </p:nvSpPr>
          <p:spPr>
            <a:xfrm>
              <a:off x="1442970"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7" name="Google Shape;157;p4"/>
            <p:cNvSpPr/>
            <p:nvPr/>
          </p:nvSpPr>
          <p:spPr>
            <a:xfrm>
              <a:off x="1442970"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8" name="Google Shape;158;p4"/>
            <p:cNvSpPr/>
            <p:nvPr/>
          </p:nvSpPr>
          <p:spPr>
            <a:xfrm>
              <a:off x="1479061" y="4820603"/>
              <a:ext cx="60153" cy="74929"/>
            </a:xfrm>
            <a:custGeom>
              <a:rect b="b" l="l" r="r" t="t"/>
              <a:pathLst>
                <a:path extrusionOk="0" h="74929" w="60153">
                  <a:moveTo>
                    <a:pt x="41791" y="0"/>
                  </a:moveTo>
                  <a:cubicBezTo>
                    <a:pt x="33559" y="0"/>
                    <a:pt x="26594" y="4445"/>
                    <a:pt x="22162" y="8890"/>
                  </a:cubicBezTo>
                  <a:lnTo>
                    <a:pt x="22162" y="1270"/>
                  </a:lnTo>
                  <a:lnTo>
                    <a:pt x="0" y="1270"/>
                  </a:lnTo>
                  <a:lnTo>
                    <a:pt x="0" y="74930"/>
                  </a:lnTo>
                  <a:lnTo>
                    <a:pt x="22162" y="74930"/>
                  </a:lnTo>
                  <a:lnTo>
                    <a:pt x="22162" y="24765"/>
                  </a:lnTo>
                  <a:cubicBezTo>
                    <a:pt x="26594" y="20955"/>
                    <a:pt x="29760" y="19050"/>
                    <a:pt x="32926" y="19050"/>
                  </a:cubicBezTo>
                  <a:cubicBezTo>
                    <a:pt x="35459" y="19050"/>
                    <a:pt x="37991" y="19685"/>
                    <a:pt x="37991" y="26035"/>
                  </a:cubicBezTo>
                  <a:lnTo>
                    <a:pt x="37991" y="74930"/>
                  </a:lnTo>
                  <a:lnTo>
                    <a:pt x="60153" y="74930"/>
                  </a:lnTo>
                  <a:lnTo>
                    <a:pt x="60153" y="19685"/>
                  </a:lnTo>
                  <a:cubicBezTo>
                    <a:pt x="60153" y="6985"/>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9" name="Google Shape;159;p4"/>
            <p:cNvSpPr/>
            <p:nvPr/>
          </p:nvSpPr>
          <p:spPr>
            <a:xfrm>
              <a:off x="1548712" y="4819967"/>
              <a:ext cx="61419" cy="76200"/>
            </a:xfrm>
            <a:custGeom>
              <a:rect b="b" l="l" r="r" t="t"/>
              <a:pathLst>
                <a:path extrusionOk="0" h="76200" w="61419">
                  <a:moveTo>
                    <a:pt x="48123" y="49530"/>
                  </a:moveTo>
                  <a:lnTo>
                    <a:pt x="47489" y="50800"/>
                  </a:ln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9530"/>
                  </a:lnTo>
                  <a:close/>
                  <a:moveTo>
                    <a:pt x="22162" y="31115"/>
                  </a:moveTo>
                  <a:cubicBezTo>
                    <a:pt x="22795" y="24765"/>
                    <a:pt x="25328" y="18415"/>
                    <a:pt x="31660" y="18415"/>
                  </a:cubicBezTo>
                  <a:cubicBezTo>
                    <a:pt x="34826" y="18415"/>
                    <a:pt x="39891" y="19685"/>
                    <a:pt x="40524" y="31115"/>
                  </a:cubicBezTo>
                  <a:lnTo>
                    <a:pt x="22162"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0" name="Google Shape;160;p4"/>
            <p:cNvSpPr/>
            <p:nvPr/>
          </p:nvSpPr>
          <p:spPr>
            <a:xfrm>
              <a:off x="908556" y="4794568"/>
              <a:ext cx="22161" cy="100964"/>
            </a:xfrm>
            <a:custGeom>
              <a:rect b="b" l="l" r="r" t="t"/>
              <a:pathLst>
                <a:path extrusionOk="0" h="100964" w="22161">
                  <a:moveTo>
                    <a:pt x="0" y="0"/>
                  </a:moveTo>
                  <a:lnTo>
                    <a:pt x="22162" y="0"/>
                  </a:lnTo>
                  <a:lnTo>
                    <a:pt x="22162" y="100965"/>
                  </a:lnTo>
                  <a:lnTo>
                    <a:pt x="0" y="1009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 name="Google Shape;161;p4"/>
            <p:cNvSpPr/>
            <p:nvPr/>
          </p:nvSpPr>
          <p:spPr>
            <a:xfrm>
              <a:off x="612856" y="4661217"/>
              <a:ext cx="77249" cy="106679"/>
            </a:xfrm>
            <a:custGeom>
              <a:rect b="b" l="l" r="r" t="t"/>
              <a:pathLst>
                <a:path extrusionOk="0" h="106679" w="77249">
                  <a:moveTo>
                    <a:pt x="41791" y="71120"/>
                  </a:moveTo>
                  <a:lnTo>
                    <a:pt x="56354" y="71120"/>
                  </a:lnTo>
                  <a:cubicBezTo>
                    <a:pt x="55088" y="82550"/>
                    <a:pt x="49389" y="88900"/>
                    <a:pt x="40524" y="88900"/>
                  </a:cubicBezTo>
                  <a:cubicBezTo>
                    <a:pt x="32926" y="88900"/>
                    <a:pt x="22162" y="85090"/>
                    <a:pt x="22162" y="53340"/>
                  </a:cubicBezTo>
                  <a:cubicBezTo>
                    <a:pt x="22162" y="31115"/>
                    <a:pt x="27860" y="19685"/>
                    <a:pt x="39258" y="19685"/>
                  </a:cubicBezTo>
                  <a:cubicBezTo>
                    <a:pt x="47489" y="19685"/>
                    <a:pt x="51289" y="24765"/>
                    <a:pt x="54454" y="38100"/>
                  </a:cubicBezTo>
                  <a:lnTo>
                    <a:pt x="75350" y="35560"/>
                  </a:lnTo>
                  <a:cubicBezTo>
                    <a:pt x="70917" y="10795"/>
                    <a:pt x="60153" y="0"/>
                    <a:pt x="40524" y="0"/>
                  </a:cubicBezTo>
                  <a:cubicBezTo>
                    <a:pt x="15197" y="0"/>
                    <a:pt x="0" y="19685"/>
                    <a:pt x="0" y="53340"/>
                  </a:cubicBezTo>
                  <a:cubicBezTo>
                    <a:pt x="0" y="87630"/>
                    <a:pt x="13930" y="106680"/>
                    <a:pt x="37991" y="106680"/>
                  </a:cubicBezTo>
                  <a:cubicBezTo>
                    <a:pt x="48756" y="106680"/>
                    <a:pt x="56354" y="100965"/>
                    <a:pt x="60153" y="94615"/>
                  </a:cubicBezTo>
                  <a:lnTo>
                    <a:pt x="60153" y="104775"/>
                  </a:lnTo>
                  <a:lnTo>
                    <a:pt x="77249" y="104775"/>
                  </a:lnTo>
                  <a:lnTo>
                    <a:pt x="77249" y="53975"/>
                  </a:lnTo>
                  <a:lnTo>
                    <a:pt x="42424" y="53975"/>
                  </a:lnTo>
                  <a:lnTo>
                    <a:pt x="42424" y="711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2" name="Shape 162"/>
        <p:cNvGrpSpPr/>
        <p:nvPr/>
      </p:nvGrpSpPr>
      <p:grpSpPr>
        <a:xfrm>
          <a:off x="0" y="0"/>
          <a:ext cx="0" cy="0"/>
          <a:chOff x="0" y="0"/>
          <a:chExt cx="0" cy="0"/>
        </a:xfrm>
      </p:grpSpPr>
      <p:sp>
        <p:nvSpPr>
          <p:cNvPr id="163" name="Google Shape;163;p5"/>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5"/>
          <p:cNvSpPr txBox="1"/>
          <p:nvPr>
            <p:ph idx="1" type="body"/>
          </p:nvPr>
        </p:nvSpPr>
        <p:spPr>
          <a:xfrm>
            <a:off x="325438" y="1554480"/>
            <a:ext cx="7446962" cy="2651760"/>
          </a:xfrm>
          <a:prstGeom prst="rect">
            <a:avLst/>
          </a:prstGeom>
          <a:noFill/>
          <a:ln>
            <a:noFill/>
          </a:ln>
        </p:spPr>
        <p:txBody>
          <a:bodyPr anchorCtr="0" anchor="t" bIns="0" lIns="0" spcFirstLastPara="1" rIns="0" wrap="square" tIns="0">
            <a:noAutofit/>
          </a:bodyPr>
          <a:lstStyle>
            <a:lvl1pPr indent="-228600" lvl="0" marL="457200" algn="l">
              <a:lnSpc>
                <a:spcPct val="117000"/>
              </a:lnSpc>
              <a:spcBef>
                <a:spcPts val="0"/>
              </a:spcBef>
              <a:spcAft>
                <a:spcPts val="0"/>
              </a:spcAft>
              <a:buClr>
                <a:schemeClr val="accent1"/>
              </a:buClr>
              <a:buSzPts val="1500"/>
              <a:buNone/>
              <a:defRPr>
                <a:solidFill>
                  <a:schemeClr val="accent1"/>
                </a:solidFill>
              </a:defRPr>
            </a:lvl1pPr>
            <a:lvl2pPr indent="-228600" lvl="1" marL="914400" algn="l">
              <a:lnSpc>
                <a:spcPct val="117000"/>
              </a:lnSpc>
              <a:spcBef>
                <a:spcPts val="0"/>
              </a:spcBef>
              <a:spcAft>
                <a:spcPts val="0"/>
              </a:spcAft>
              <a:buClr>
                <a:schemeClr val="dk1"/>
              </a:buClr>
              <a:buSzPts val="1800"/>
              <a:buNone/>
              <a:defRPr/>
            </a:lvl2pPr>
            <a:lvl3pPr indent="-342900" lvl="2" marL="1371600" algn="l">
              <a:lnSpc>
                <a:spcPct val="117000"/>
              </a:lnSpc>
              <a:spcBef>
                <a:spcPts val="0"/>
              </a:spcBef>
              <a:spcAft>
                <a:spcPts val="0"/>
              </a:spcAft>
              <a:buClr>
                <a:schemeClr val="dk1"/>
              </a:buClr>
              <a:buSzPts val="1800"/>
              <a:buChar char="•"/>
              <a:defRPr/>
            </a:lvl3pPr>
            <a:lvl4pPr indent="-342900" lvl="3" marL="1828800" algn="l">
              <a:lnSpc>
                <a:spcPct val="117000"/>
              </a:lnSpc>
              <a:spcBef>
                <a:spcPts val="0"/>
              </a:spcBef>
              <a:spcAft>
                <a:spcPts val="0"/>
              </a:spcAft>
              <a:buClr>
                <a:schemeClr val="dk1"/>
              </a:buClr>
              <a:buSzPts val="1800"/>
              <a:buChar char="–"/>
              <a:defRPr/>
            </a:lvl4pPr>
            <a:lvl5pPr indent="-342900" lvl="4" marL="2286000" algn="l">
              <a:lnSpc>
                <a:spcPct val="117000"/>
              </a:lnSpc>
              <a:spcBef>
                <a:spcPts val="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5" name="Google Shape;165;p5"/>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5"/>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Wide">
  <p:cSld name="Text and Image Wide">
    <p:spTree>
      <p:nvGrpSpPr>
        <p:cNvPr id="167" name="Shape 167"/>
        <p:cNvGrpSpPr/>
        <p:nvPr/>
      </p:nvGrpSpPr>
      <p:grpSpPr>
        <a:xfrm>
          <a:off x="0" y="0"/>
          <a:ext cx="0" cy="0"/>
          <a:chOff x="0" y="0"/>
          <a:chExt cx="0" cy="0"/>
        </a:xfrm>
      </p:grpSpPr>
      <p:sp>
        <p:nvSpPr>
          <p:cNvPr id="168" name="Google Shape;168;p6"/>
          <p:cNvSpPr/>
          <p:nvPr>
            <p:ph idx="2" type="pic"/>
          </p:nvPr>
        </p:nvSpPr>
        <p:spPr>
          <a:xfrm>
            <a:off x="1" y="3771900"/>
            <a:ext cx="9144000" cy="1371600"/>
          </a:xfrm>
          <a:prstGeom prst="rect">
            <a:avLst/>
          </a:prstGeom>
          <a:solidFill>
            <a:srgbClr val="D8D8D8"/>
          </a:solidFill>
          <a:ln>
            <a:noFill/>
          </a:ln>
        </p:spPr>
      </p:sp>
      <p:sp>
        <p:nvSpPr>
          <p:cNvPr id="169" name="Google Shape;169;p6"/>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6"/>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6"/>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6"/>
          <p:cNvSpPr txBox="1"/>
          <p:nvPr>
            <p:ph idx="1" type="body"/>
          </p:nvPr>
        </p:nvSpPr>
        <p:spPr>
          <a:xfrm>
            <a:off x="325438" y="1554481"/>
            <a:ext cx="7446962" cy="2057778"/>
          </a:xfrm>
          <a:prstGeom prst="rect">
            <a:avLst/>
          </a:prstGeom>
          <a:noFill/>
          <a:ln>
            <a:noFill/>
          </a:ln>
        </p:spPr>
        <p:txBody>
          <a:bodyPr anchorCtr="0" anchor="t" bIns="0" lIns="0" spcFirstLastPara="1" rIns="0" wrap="square" tIns="0">
            <a:noAutofit/>
          </a:bodyPr>
          <a:lstStyle>
            <a:lvl1pPr indent="-228600" lvl="0" marL="457200" algn="l">
              <a:lnSpc>
                <a:spcPct val="117000"/>
              </a:lnSpc>
              <a:spcBef>
                <a:spcPts val="0"/>
              </a:spcBef>
              <a:spcAft>
                <a:spcPts val="0"/>
              </a:spcAft>
              <a:buClr>
                <a:schemeClr val="accent1"/>
              </a:buClr>
              <a:buSzPts val="1500"/>
              <a:buNone/>
              <a:defRPr>
                <a:solidFill>
                  <a:schemeClr val="accent1"/>
                </a:solidFill>
              </a:defRPr>
            </a:lvl1pPr>
            <a:lvl2pPr indent="-228600" lvl="1" marL="914400" algn="l">
              <a:lnSpc>
                <a:spcPct val="117000"/>
              </a:lnSpc>
              <a:spcBef>
                <a:spcPts val="0"/>
              </a:spcBef>
              <a:spcAft>
                <a:spcPts val="0"/>
              </a:spcAft>
              <a:buClr>
                <a:schemeClr val="dk1"/>
              </a:buClr>
              <a:buSzPts val="1800"/>
              <a:buNone/>
              <a:defRPr/>
            </a:lvl2pPr>
            <a:lvl3pPr indent="-342900" lvl="2" marL="1371600" algn="l">
              <a:lnSpc>
                <a:spcPct val="117000"/>
              </a:lnSpc>
              <a:spcBef>
                <a:spcPts val="0"/>
              </a:spcBef>
              <a:spcAft>
                <a:spcPts val="0"/>
              </a:spcAft>
              <a:buClr>
                <a:schemeClr val="dk1"/>
              </a:buClr>
              <a:buSzPts val="1800"/>
              <a:buChar char="•"/>
              <a:defRPr/>
            </a:lvl3pPr>
            <a:lvl4pPr indent="-342900" lvl="3" marL="1828800" algn="l">
              <a:lnSpc>
                <a:spcPct val="117000"/>
              </a:lnSpc>
              <a:spcBef>
                <a:spcPts val="0"/>
              </a:spcBef>
              <a:spcAft>
                <a:spcPts val="0"/>
              </a:spcAft>
              <a:buClr>
                <a:schemeClr val="dk1"/>
              </a:buClr>
              <a:buSzPts val="1800"/>
              <a:buChar char="–"/>
              <a:defRPr/>
            </a:lvl4pPr>
            <a:lvl5pPr indent="-342900" lvl="4" marL="2286000" algn="l">
              <a:lnSpc>
                <a:spcPct val="117000"/>
              </a:lnSpc>
              <a:spcBef>
                <a:spcPts val="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grpSp>
        <p:nvGrpSpPr>
          <p:cNvPr id="173" name="Google Shape;173;p6"/>
          <p:cNvGrpSpPr/>
          <p:nvPr/>
        </p:nvGrpSpPr>
        <p:grpSpPr>
          <a:xfrm>
            <a:off x="278604" y="4554538"/>
            <a:ext cx="1331527" cy="342899"/>
            <a:chOff x="278604" y="4554538"/>
            <a:chExt cx="1331527" cy="342899"/>
          </a:xfrm>
        </p:grpSpPr>
        <p:grpSp>
          <p:nvGrpSpPr>
            <p:cNvPr id="174" name="Google Shape;174;p6"/>
            <p:cNvGrpSpPr/>
            <p:nvPr/>
          </p:nvGrpSpPr>
          <p:grpSpPr>
            <a:xfrm>
              <a:off x="278604" y="4554538"/>
              <a:ext cx="298793" cy="342426"/>
              <a:chOff x="278604" y="4554538"/>
              <a:chExt cx="298793" cy="342426"/>
            </a:xfrm>
          </p:grpSpPr>
          <p:grpSp>
            <p:nvGrpSpPr>
              <p:cNvPr id="175" name="Google Shape;175;p6"/>
              <p:cNvGrpSpPr/>
              <p:nvPr/>
            </p:nvGrpSpPr>
            <p:grpSpPr>
              <a:xfrm>
                <a:off x="278604" y="4554538"/>
                <a:ext cx="297174" cy="342426"/>
                <a:chOff x="278604" y="4554538"/>
                <a:chExt cx="297174" cy="342426"/>
              </a:xfrm>
            </p:grpSpPr>
            <p:sp>
              <p:nvSpPr>
                <p:cNvPr id="176" name="Google Shape;176;p6"/>
                <p:cNvSpPr/>
                <p:nvPr/>
              </p:nvSpPr>
              <p:spPr>
                <a:xfrm>
                  <a:off x="293446" y="4554538"/>
                  <a:ext cx="282332" cy="106045"/>
                </a:xfrm>
                <a:custGeom>
                  <a:rect b="b" l="l" r="r" t="t"/>
                  <a:pathLst>
                    <a:path extrusionOk="0" h="106045" w="282332">
                      <a:moveTo>
                        <a:pt x="282051" y="70485"/>
                      </a:moveTo>
                      <a:cubicBezTo>
                        <a:pt x="282051" y="70485"/>
                        <a:pt x="282685" y="70485"/>
                        <a:pt x="282051" y="70485"/>
                      </a:cubicBezTo>
                      <a:cubicBezTo>
                        <a:pt x="282051" y="69850"/>
                        <a:pt x="281418" y="69215"/>
                        <a:pt x="280152" y="67310"/>
                      </a:cubicBezTo>
                      <a:cubicBezTo>
                        <a:pt x="278885" y="65405"/>
                        <a:pt x="269388" y="52705"/>
                        <a:pt x="257357" y="41910"/>
                      </a:cubicBezTo>
                      <a:cubicBezTo>
                        <a:pt x="245960" y="31115"/>
                        <a:pt x="209868" y="0"/>
                        <a:pt x="152247" y="0"/>
                      </a:cubicBezTo>
                      <a:cubicBezTo>
                        <a:pt x="92727" y="0"/>
                        <a:pt x="52203" y="32385"/>
                        <a:pt x="31308" y="55880"/>
                      </a:cubicBezTo>
                      <a:cubicBezTo>
                        <a:pt x="11046" y="78740"/>
                        <a:pt x="915" y="104140"/>
                        <a:pt x="281" y="104775"/>
                      </a:cubicBezTo>
                      <a:cubicBezTo>
                        <a:pt x="281" y="105410"/>
                        <a:pt x="-352" y="105410"/>
                        <a:pt x="281" y="106045"/>
                      </a:cubicBezTo>
                      <a:cubicBezTo>
                        <a:pt x="915" y="106045"/>
                        <a:pt x="915" y="105410"/>
                        <a:pt x="915" y="104775"/>
                      </a:cubicBezTo>
                      <a:cubicBezTo>
                        <a:pt x="1548" y="104140"/>
                        <a:pt x="11679" y="80645"/>
                        <a:pt x="35107" y="61595"/>
                      </a:cubicBezTo>
                      <a:cubicBezTo>
                        <a:pt x="58535" y="42545"/>
                        <a:pt x="96526" y="20955"/>
                        <a:pt x="152880" y="20955"/>
                      </a:cubicBezTo>
                      <a:cubicBezTo>
                        <a:pt x="201003" y="20955"/>
                        <a:pt x="235195" y="38100"/>
                        <a:pt x="251025" y="47625"/>
                      </a:cubicBezTo>
                      <a:cubicBezTo>
                        <a:pt x="266855" y="57150"/>
                        <a:pt x="276986" y="66675"/>
                        <a:pt x="278885" y="68580"/>
                      </a:cubicBezTo>
                      <a:cubicBezTo>
                        <a:pt x="280785" y="69850"/>
                        <a:pt x="281418" y="69850"/>
                        <a:pt x="282051" y="70485"/>
                      </a:cubicBezTo>
                      <a:cubicBezTo>
                        <a:pt x="282051" y="70485"/>
                        <a:pt x="282051" y="70485"/>
                        <a:pt x="282051" y="7048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6"/>
                <p:cNvSpPr/>
                <p:nvPr/>
              </p:nvSpPr>
              <p:spPr>
                <a:xfrm>
                  <a:off x="278604" y="4715192"/>
                  <a:ext cx="255736" cy="181772"/>
                </a:xfrm>
                <a:custGeom>
                  <a:rect b="b" l="l" r="r" t="t"/>
                  <a:pathLst>
                    <a:path extrusionOk="0" h="181772" w="255736">
                      <a:moveTo>
                        <a:pt x="1194" y="0"/>
                      </a:moveTo>
                      <a:cubicBezTo>
                        <a:pt x="1827" y="0"/>
                        <a:pt x="1827" y="0"/>
                        <a:pt x="1194" y="0"/>
                      </a:cubicBezTo>
                      <a:cubicBezTo>
                        <a:pt x="1827" y="635"/>
                        <a:pt x="1194" y="1270"/>
                        <a:pt x="1194" y="2540"/>
                      </a:cubicBezTo>
                      <a:cubicBezTo>
                        <a:pt x="1194" y="3810"/>
                        <a:pt x="-72" y="31750"/>
                        <a:pt x="14491" y="60960"/>
                      </a:cubicBezTo>
                      <a:cubicBezTo>
                        <a:pt x="29054" y="91440"/>
                        <a:pt x="55015" y="123190"/>
                        <a:pt x="96806" y="144145"/>
                      </a:cubicBezTo>
                      <a:cubicBezTo>
                        <a:pt x="136064" y="163195"/>
                        <a:pt x="174688" y="166370"/>
                        <a:pt x="203182" y="163195"/>
                      </a:cubicBezTo>
                      <a:cubicBezTo>
                        <a:pt x="231042" y="160020"/>
                        <a:pt x="251938" y="149860"/>
                        <a:pt x="254470" y="148590"/>
                      </a:cubicBezTo>
                      <a:cubicBezTo>
                        <a:pt x="255737" y="147955"/>
                        <a:pt x="255737" y="147955"/>
                        <a:pt x="255737" y="147955"/>
                      </a:cubicBezTo>
                      <a:cubicBezTo>
                        <a:pt x="255737" y="147955"/>
                        <a:pt x="255737" y="147955"/>
                        <a:pt x="255737" y="147955"/>
                      </a:cubicBezTo>
                      <a:cubicBezTo>
                        <a:pt x="255737" y="147955"/>
                        <a:pt x="255104" y="148590"/>
                        <a:pt x="254470" y="148590"/>
                      </a:cubicBezTo>
                      <a:cubicBezTo>
                        <a:pt x="253837" y="149225"/>
                        <a:pt x="252571" y="150495"/>
                        <a:pt x="250671" y="151765"/>
                      </a:cubicBezTo>
                      <a:cubicBezTo>
                        <a:pt x="247505" y="154305"/>
                        <a:pt x="241173" y="160020"/>
                        <a:pt x="219012" y="169545"/>
                      </a:cubicBezTo>
                      <a:cubicBezTo>
                        <a:pt x="187985" y="182880"/>
                        <a:pt x="135431" y="191135"/>
                        <a:pt x="83509" y="162560"/>
                      </a:cubicBezTo>
                      <a:cubicBezTo>
                        <a:pt x="33487" y="135255"/>
                        <a:pt x="11325" y="88265"/>
                        <a:pt x="3727" y="52705"/>
                      </a:cubicBezTo>
                      <a:cubicBezTo>
                        <a:pt x="-1972" y="25400"/>
                        <a:pt x="561" y="3175"/>
                        <a:pt x="561" y="1270"/>
                      </a:cubicBezTo>
                      <a:cubicBezTo>
                        <a:pt x="1194" y="635"/>
                        <a:pt x="1194" y="635"/>
                        <a:pt x="1194" y="0"/>
                      </a:cubicBezTo>
                      <a:cubicBezTo>
                        <a:pt x="1194" y="0"/>
                        <a:pt x="1194" y="0"/>
                        <a:pt x="119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8" name="Google Shape;178;p6"/>
              <p:cNvSpPr/>
              <p:nvPr/>
            </p:nvSpPr>
            <p:spPr>
              <a:xfrm>
                <a:off x="342484" y="4665663"/>
                <a:ext cx="234913" cy="102234"/>
              </a:xfrm>
              <a:custGeom>
                <a:rect b="b" l="l" r="r" t="t"/>
                <a:pathLst>
                  <a:path extrusionOk="0" h="102234" w="234913">
                    <a:moveTo>
                      <a:pt x="131071" y="100330"/>
                    </a:moveTo>
                    <a:lnTo>
                      <a:pt x="131071" y="60960"/>
                    </a:lnTo>
                    <a:lnTo>
                      <a:pt x="159564" y="0"/>
                    </a:lnTo>
                    <a:lnTo>
                      <a:pt x="137402" y="0"/>
                    </a:lnTo>
                    <a:lnTo>
                      <a:pt x="120306" y="40005"/>
                    </a:lnTo>
                    <a:lnTo>
                      <a:pt x="103210" y="0"/>
                    </a:lnTo>
                    <a:lnTo>
                      <a:pt x="80415" y="0"/>
                    </a:lnTo>
                    <a:lnTo>
                      <a:pt x="108909" y="60960"/>
                    </a:lnTo>
                    <a:lnTo>
                      <a:pt x="108909" y="100330"/>
                    </a:lnTo>
                    <a:lnTo>
                      <a:pt x="131071" y="100330"/>
                    </a:lnTo>
                    <a:close/>
                    <a:moveTo>
                      <a:pt x="53188" y="57785"/>
                    </a:moveTo>
                    <a:cubicBezTo>
                      <a:pt x="46223" y="43815"/>
                      <a:pt x="24061" y="2540"/>
                      <a:pt x="22795" y="635"/>
                    </a:cubicBezTo>
                    <a:lnTo>
                      <a:pt x="22795" y="0"/>
                    </a:lnTo>
                    <a:lnTo>
                      <a:pt x="0" y="0"/>
                    </a:lnTo>
                    <a:lnTo>
                      <a:pt x="0" y="100965"/>
                    </a:lnTo>
                    <a:lnTo>
                      <a:pt x="20262" y="100965"/>
                    </a:lnTo>
                    <a:lnTo>
                      <a:pt x="20262" y="41275"/>
                    </a:lnTo>
                    <a:cubicBezTo>
                      <a:pt x="27860" y="55245"/>
                      <a:pt x="51922" y="97790"/>
                      <a:pt x="53188" y="100330"/>
                    </a:cubicBezTo>
                    <a:lnTo>
                      <a:pt x="53821" y="100965"/>
                    </a:lnTo>
                    <a:lnTo>
                      <a:pt x="74083" y="100965"/>
                    </a:lnTo>
                    <a:lnTo>
                      <a:pt x="74083" y="0"/>
                    </a:lnTo>
                    <a:lnTo>
                      <a:pt x="53821" y="0"/>
                    </a:lnTo>
                    <a:lnTo>
                      <a:pt x="53821" y="57785"/>
                    </a:lnTo>
                    <a:close/>
                    <a:moveTo>
                      <a:pt x="234914" y="65405"/>
                    </a:moveTo>
                    <a:lnTo>
                      <a:pt x="234914" y="0"/>
                    </a:lnTo>
                    <a:lnTo>
                      <a:pt x="213385" y="0"/>
                    </a:lnTo>
                    <a:lnTo>
                      <a:pt x="213385" y="64770"/>
                    </a:lnTo>
                    <a:cubicBezTo>
                      <a:pt x="213385" y="78105"/>
                      <a:pt x="209586" y="83185"/>
                      <a:pt x="200722" y="83185"/>
                    </a:cubicBezTo>
                    <a:cubicBezTo>
                      <a:pt x="191224" y="83185"/>
                      <a:pt x="188058" y="78105"/>
                      <a:pt x="188058" y="64770"/>
                    </a:cubicBezTo>
                    <a:lnTo>
                      <a:pt x="188058" y="0"/>
                    </a:lnTo>
                    <a:lnTo>
                      <a:pt x="165896" y="0"/>
                    </a:lnTo>
                    <a:lnTo>
                      <a:pt x="165896" y="65405"/>
                    </a:lnTo>
                    <a:cubicBezTo>
                      <a:pt x="165896" y="89535"/>
                      <a:pt x="177927" y="102235"/>
                      <a:pt x="200722" y="102235"/>
                    </a:cubicBezTo>
                    <a:cubicBezTo>
                      <a:pt x="223516" y="102235"/>
                      <a:pt x="234914" y="90170"/>
                      <a:pt x="234914" y="654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79" name="Google Shape;179;p6"/>
            <p:cNvGrpSpPr/>
            <p:nvPr/>
          </p:nvGrpSpPr>
          <p:grpSpPr>
            <a:xfrm>
              <a:off x="704036" y="4691063"/>
              <a:ext cx="497054" cy="76834"/>
              <a:chOff x="704036" y="4691063"/>
              <a:chExt cx="497054" cy="76834"/>
            </a:xfrm>
          </p:grpSpPr>
          <p:sp>
            <p:nvSpPr>
              <p:cNvPr id="180" name="Google Shape;180;p6"/>
              <p:cNvSpPr/>
              <p:nvPr/>
            </p:nvSpPr>
            <p:spPr>
              <a:xfrm>
                <a:off x="704036" y="4691698"/>
                <a:ext cx="43690" cy="74930"/>
              </a:xfrm>
              <a:custGeom>
                <a:rect b="b" l="l" r="r" t="t"/>
                <a:pathLst>
                  <a:path extrusionOk="0" h="74930" w="43690">
                    <a:moveTo>
                      <a:pt x="22162" y="74930"/>
                    </a:moveTo>
                    <a:lnTo>
                      <a:pt x="0" y="74930"/>
                    </a:lnTo>
                    <a:lnTo>
                      <a:pt x="0" y="1270"/>
                    </a:lnTo>
                    <a:lnTo>
                      <a:pt x="22162" y="1270"/>
                    </a:lnTo>
                    <a:lnTo>
                      <a:pt x="22162" y="10795"/>
                    </a:lnTo>
                    <a:cubicBezTo>
                      <a:pt x="25961" y="5080"/>
                      <a:pt x="31660" y="0"/>
                      <a:pt x="41791" y="0"/>
                    </a:cubicBezTo>
                    <a:cubicBezTo>
                      <a:pt x="41791" y="0"/>
                      <a:pt x="43057" y="0"/>
                      <a:pt x="43057" y="0"/>
                    </a:cubicBezTo>
                    <a:lnTo>
                      <a:pt x="43690" y="0"/>
                    </a:lnTo>
                    <a:lnTo>
                      <a:pt x="43690" y="18415"/>
                    </a:lnTo>
                    <a:lnTo>
                      <a:pt x="42424" y="18415"/>
                    </a:lnTo>
                    <a:cubicBezTo>
                      <a:pt x="41791" y="18415"/>
                      <a:pt x="39258" y="17780"/>
                      <a:pt x="38625" y="17780"/>
                    </a:cubicBezTo>
                    <a:cubicBezTo>
                      <a:pt x="29760" y="17780"/>
                      <a:pt x="24061" y="22860"/>
                      <a:pt x="22162" y="25400"/>
                    </a:cubicBezTo>
                    <a:lnTo>
                      <a:pt x="22162" y="7493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6"/>
              <p:cNvSpPr/>
              <p:nvPr/>
            </p:nvSpPr>
            <p:spPr>
              <a:xfrm>
                <a:off x="888294"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6"/>
              <p:cNvSpPr/>
              <p:nvPr/>
            </p:nvSpPr>
            <p:spPr>
              <a:xfrm>
                <a:off x="821809"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6"/>
              <p:cNvSpPr/>
              <p:nvPr/>
            </p:nvSpPr>
            <p:spPr>
              <a:xfrm>
                <a:off x="959212" y="4691063"/>
                <a:ext cx="98777" cy="76834"/>
              </a:xfrm>
              <a:custGeom>
                <a:rect b="b" l="l" r="r" t="t"/>
                <a:pathLst>
                  <a:path extrusionOk="0" h="76834" w="98777">
                    <a:moveTo>
                      <a:pt x="98778" y="75565"/>
                    </a:moveTo>
                    <a:lnTo>
                      <a:pt x="77249" y="75565"/>
                    </a:lnTo>
                    <a:lnTo>
                      <a:pt x="77249" y="26670"/>
                    </a:lnTo>
                    <a:cubicBezTo>
                      <a:pt x="77249" y="20955"/>
                      <a:pt x="75983" y="19050"/>
                      <a:pt x="71551" y="19050"/>
                    </a:cubicBezTo>
                    <a:cubicBezTo>
                      <a:pt x="67751" y="19050"/>
                      <a:pt x="63319" y="22225"/>
                      <a:pt x="60786" y="25400"/>
                    </a:cubicBezTo>
                    <a:lnTo>
                      <a:pt x="60786" y="76200"/>
                    </a:lnTo>
                    <a:lnTo>
                      <a:pt x="38625" y="76200"/>
                    </a:lnTo>
                    <a:lnTo>
                      <a:pt x="38625" y="27305"/>
                    </a:lnTo>
                    <a:cubicBezTo>
                      <a:pt x="38625" y="21590"/>
                      <a:pt x="37358" y="19685"/>
                      <a:pt x="33559" y="19685"/>
                    </a:cubicBezTo>
                    <a:cubicBezTo>
                      <a:pt x="29760" y="19685"/>
                      <a:pt x="25328" y="22860"/>
                      <a:pt x="22162" y="26035"/>
                    </a:cubicBezTo>
                    <a:lnTo>
                      <a:pt x="22162" y="76835"/>
                    </a:lnTo>
                    <a:lnTo>
                      <a:pt x="0" y="76835"/>
                    </a:lnTo>
                    <a:lnTo>
                      <a:pt x="0" y="1905"/>
                    </a:lnTo>
                    <a:lnTo>
                      <a:pt x="22162" y="1905"/>
                    </a:lnTo>
                    <a:lnTo>
                      <a:pt x="22162" y="9525"/>
                    </a:lnTo>
                    <a:cubicBezTo>
                      <a:pt x="26594" y="4445"/>
                      <a:pt x="33559" y="0"/>
                      <a:pt x="42424" y="0"/>
                    </a:cubicBezTo>
                    <a:cubicBezTo>
                      <a:pt x="51922" y="0"/>
                      <a:pt x="56987" y="2540"/>
                      <a:pt x="59520" y="10160"/>
                    </a:cubicBezTo>
                    <a:cubicBezTo>
                      <a:pt x="63952" y="4445"/>
                      <a:pt x="71551" y="0"/>
                      <a:pt x="80415" y="0"/>
                    </a:cubicBezTo>
                    <a:cubicBezTo>
                      <a:pt x="92446" y="0"/>
                      <a:pt x="98778" y="6350"/>
                      <a:pt x="98778" y="20320"/>
                    </a:cubicBezTo>
                    <a:lnTo>
                      <a:pt x="98778" y="755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6"/>
              <p:cNvSpPr/>
              <p:nvPr/>
            </p:nvSpPr>
            <p:spPr>
              <a:xfrm>
                <a:off x="1067487" y="4691063"/>
                <a:ext cx="62685" cy="76200"/>
              </a:xfrm>
              <a:custGeom>
                <a:rect b="b" l="l" r="r" t="t"/>
                <a:pathLst>
                  <a:path extrusionOk="0" h="76200" w="62685">
                    <a:moveTo>
                      <a:pt x="18363" y="76200"/>
                    </a:moveTo>
                    <a:cubicBezTo>
                      <a:pt x="6332" y="76200"/>
                      <a:pt x="0" y="69850"/>
                      <a:pt x="0" y="57150"/>
                    </a:cubicBezTo>
                    <a:cubicBezTo>
                      <a:pt x="0" y="41910"/>
                      <a:pt x="12664" y="32385"/>
                      <a:pt x="39258" y="27305"/>
                    </a:cubicBezTo>
                    <a:lnTo>
                      <a:pt x="39258" y="24765"/>
                    </a:lnTo>
                    <a:cubicBezTo>
                      <a:pt x="39258" y="19050"/>
                      <a:pt x="37358" y="17145"/>
                      <a:pt x="32926" y="17145"/>
                    </a:cubicBezTo>
                    <a:cubicBezTo>
                      <a:pt x="24694" y="17145"/>
                      <a:pt x="17096" y="22225"/>
                      <a:pt x="13297" y="24765"/>
                    </a:cubicBezTo>
                    <a:lnTo>
                      <a:pt x="3166" y="11430"/>
                    </a:lnTo>
                    <a:cubicBezTo>
                      <a:pt x="12031" y="3810"/>
                      <a:pt x="24061" y="0"/>
                      <a:pt x="36725" y="0"/>
                    </a:cubicBezTo>
                    <a:cubicBezTo>
                      <a:pt x="53188" y="0"/>
                      <a:pt x="60786" y="6985"/>
                      <a:pt x="60786" y="24130"/>
                    </a:cubicBezTo>
                    <a:lnTo>
                      <a:pt x="60786" y="56515"/>
                    </a:lnTo>
                    <a:cubicBezTo>
                      <a:pt x="60786" y="66040"/>
                      <a:pt x="61420" y="70485"/>
                      <a:pt x="62686" y="74295"/>
                    </a:cubicBezTo>
                    <a:lnTo>
                      <a:pt x="62686" y="74930"/>
                    </a:lnTo>
                    <a:cubicBezTo>
                      <a:pt x="62686" y="74930"/>
                      <a:pt x="41157" y="74930"/>
                      <a:pt x="41157" y="74930"/>
                    </a:cubicBezTo>
                    <a:cubicBezTo>
                      <a:pt x="40524" y="73025"/>
                      <a:pt x="39891" y="70485"/>
                      <a:pt x="39891" y="67310"/>
                    </a:cubicBezTo>
                    <a:cubicBezTo>
                      <a:pt x="33559" y="73660"/>
                      <a:pt x="26594" y="76200"/>
                      <a:pt x="18363" y="76200"/>
                    </a:cubicBezTo>
                    <a:close/>
                    <a:moveTo>
                      <a:pt x="39258" y="39370"/>
                    </a:moveTo>
                    <a:cubicBezTo>
                      <a:pt x="26594" y="41910"/>
                      <a:pt x="20895" y="46355"/>
                      <a:pt x="20895" y="53340"/>
                    </a:cubicBezTo>
                    <a:cubicBezTo>
                      <a:pt x="20895" y="57785"/>
                      <a:pt x="22795" y="59690"/>
                      <a:pt x="27227" y="59690"/>
                    </a:cubicBezTo>
                    <a:cubicBezTo>
                      <a:pt x="31660" y="59690"/>
                      <a:pt x="35459" y="57785"/>
                      <a:pt x="39258" y="54610"/>
                    </a:cubicBezTo>
                    <a:lnTo>
                      <a:pt x="39258" y="393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6"/>
              <p:cNvSpPr/>
              <p:nvPr/>
            </p:nvSpPr>
            <p:spPr>
              <a:xfrm>
                <a:off x="751525" y="4691698"/>
                <a:ext cx="64585" cy="76199"/>
              </a:xfrm>
              <a:custGeom>
                <a:rect b="b" l="l" r="r" t="t"/>
                <a:pathLst>
                  <a:path extrusionOk="0" h="76199" w="64585">
                    <a:moveTo>
                      <a:pt x="32293" y="0"/>
                    </a:moveTo>
                    <a:cubicBezTo>
                      <a:pt x="8232" y="0"/>
                      <a:pt x="0" y="19685"/>
                      <a:pt x="0" y="38100"/>
                    </a:cubicBezTo>
                    <a:cubicBezTo>
                      <a:pt x="0" y="66040"/>
                      <a:pt x="16463" y="76200"/>
                      <a:pt x="32293" y="76200"/>
                    </a:cubicBezTo>
                    <a:cubicBezTo>
                      <a:pt x="48123" y="76200"/>
                      <a:pt x="64586" y="66040"/>
                      <a:pt x="64586" y="38100"/>
                    </a:cubicBezTo>
                    <a:cubicBezTo>
                      <a:pt x="64586" y="9525"/>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5880"/>
                      <a:pt x="37358"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6"/>
              <p:cNvSpPr/>
              <p:nvPr/>
            </p:nvSpPr>
            <p:spPr>
              <a:xfrm>
                <a:off x="1140937" y="4691698"/>
                <a:ext cx="60153" cy="74294"/>
              </a:xfrm>
              <a:custGeom>
                <a:rect b="b" l="l" r="r" t="t"/>
                <a:pathLst>
                  <a:path extrusionOk="0" h="74294" w="60153">
                    <a:moveTo>
                      <a:pt x="41791" y="0"/>
                    </a:moveTo>
                    <a:cubicBezTo>
                      <a:pt x="33559" y="0"/>
                      <a:pt x="26594" y="4445"/>
                      <a:pt x="22162" y="8890"/>
                    </a:cubicBezTo>
                    <a:lnTo>
                      <a:pt x="22162" y="1270"/>
                    </a:lnTo>
                    <a:lnTo>
                      <a:pt x="0" y="1270"/>
                    </a:lnTo>
                    <a:lnTo>
                      <a:pt x="0" y="74295"/>
                    </a:lnTo>
                    <a:lnTo>
                      <a:pt x="22162" y="74295"/>
                    </a:lnTo>
                    <a:lnTo>
                      <a:pt x="22162" y="24130"/>
                    </a:lnTo>
                    <a:cubicBezTo>
                      <a:pt x="26594" y="20320"/>
                      <a:pt x="29760" y="18415"/>
                      <a:pt x="32926" y="18415"/>
                    </a:cubicBezTo>
                    <a:cubicBezTo>
                      <a:pt x="35459" y="18415"/>
                      <a:pt x="37991" y="19050"/>
                      <a:pt x="37991" y="25400"/>
                    </a:cubicBezTo>
                    <a:lnTo>
                      <a:pt x="37991" y="74295"/>
                    </a:lnTo>
                    <a:lnTo>
                      <a:pt x="60153" y="74295"/>
                    </a:lnTo>
                    <a:lnTo>
                      <a:pt x="60153" y="19685"/>
                    </a:lnTo>
                    <a:cubicBezTo>
                      <a:pt x="60153" y="6350"/>
                      <a:pt x="53821" y="0"/>
                      <a:pt x="417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7" name="Google Shape;187;p6"/>
            <p:cNvSpPr/>
            <p:nvPr/>
          </p:nvSpPr>
          <p:spPr>
            <a:xfrm>
              <a:off x="543205" y="4793933"/>
              <a:ext cx="72816" cy="103504"/>
            </a:xfrm>
            <a:custGeom>
              <a:rect b="b" l="l" r="r" t="t"/>
              <a:pathLst>
                <a:path extrusionOk="0" h="103504" w="72816">
                  <a:moveTo>
                    <a:pt x="43690" y="41910"/>
                  </a:moveTo>
                  <a:lnTo>
                    <a:pt x="41791" y="41275"/>
                  </a:lnTo>
                  <a:cubicBezTo>
                    <a:pt x="32926" y="37465"/>
                    <a:pt x="26594" y="33655"/>
                    <a:pt x="26594" y="27305"/>
                  </a:cubicBezTo>
                  <a:cubicBezTo>
                    <a:pt x="26594" y="22225"/>
                    <a:pt x="30393" y="19050"/>
                    <a:pt x="36092" y="19050"/>
                  </a:cubicBezTo>
                  <a:cubicBezTo>
                    <a:pt x="43057" y="19050"/>
                    <a:pt x="48123" y="23495"/>
                    <a:pt x="52555" y="32385"/>
                  </a:cubicBezTo>
                  <a:lnTo>
                    <a:pt x="53188" y="33655"/>
                  </a:lnTo>
                  <a:lnTo>
                    <a:pt x="70917" y="24130"/>
                  </a:lnTo>
                  <a:lnTo>
                    <a:pt x="70284" y="22860"/>
                  </a:lnTo>
                  <a:cubicBezTo>
                    <a:pt x="63319" y="7620"/>
                    <a:pt x="51922" y="0"/>
                    <a:pt x="36092" y="0"/>
                  </a:cubicBezTo>
                  <a:cubicBezTo>
                    <a:pt x="17096" y="0"/>
                    <a:pt x="3799" y="12065"/>
                    <a:pt x="3799" y="28575"/>
                  </a:cubicBezTo>
                  <a:cubicBezTo>
                    <a:pt x="3799" y="48895"/>
                    <a:pt x="19629" y="55245"/>
                    <a:pt x="32293" y="60960"/>
                  </a:cubicBezTo>
                  <a:lnTo>
                    <a:pt x="32926" y="61595"/>
                  </a:lnTo>
                  <a:cubicBezTo>
                    <a:pt x="43057" y="66040"/>
                    <a:pt x="49389" y="69215"/>
                    <a:pt x="49389" y="76200"/>
                  </a:cubicBezTo>
                  <a:cubicBezTo>
                    <a:pt x="49389" y="82550"/>
                    <a:pt x="44957" y="85725"/>
                    <a:pt x="37991" y="85725"/>
                  </a:cubicBezTo>
                  <a:cubicBezTo>
                    <a:pt x="27860" y="85725"/>
                    <a:pt x="22162" y="77470"/>
                    <a:pt x="18996" y="71120"/>
                  </a:cubicBezTo>
                  <a:lnTo>
                    <a:pt x="18363" y="69850"/>
                  </a:lnTo>
                  <a:lnTo>
                    <a:pt x="0" y="78105"/>
                  </a:lnTo>
                  <a:lnTo>
                    <a:pt x="633" y="79375"/>
                  </a:lnTo>
                  <a:cubicBezTo>
                    <a:pt x="8231" y="95885"/>
                    <a:pt x="20895" y="103505"/>
                    <a:pt x="38625" y="103505"/>
                  </a:cubicBezTo>
                  <a:cubicBezTo>
                    <a:pt x="55088" y="103505"/>
                    <a:pt x="72817" y="94615"/>
                    <a:pt x="72817" y="74295"/>
                  </a:cubicBezTo>
                  <a:cubicBezTo>
                    <a:pt x="72184" y="53975"/>
                    <a:pt x="56354" y="46990"/>
                    <a:pt x="43690" y="419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6"/>
            <p:cNvSpPr/>
            <p:nvPr/>
          </p:nvSpPr>
          <p:spPr>
            <a:xfrm>
              <a:off x="624887"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6"/>
            <p:cNvSpPr/>
            <p:nvPr/>
          </p:nvSpPr>
          <p:spPr>
            <a:xfrm>
              <a:off x="695804" y="4792028"/>
              <a:ext cx="60153" cy="104139"/>
            </a:xfrm>
            <a:custGeom>
              <a:rect b="b" l="l" r="r" t="t"/>
              <a:pathLst>
                <a:path extrusionOk="0" h="104139" w="60153">
                  <a:moveTo>
                    <a:pt x="41791" y="28575"/>
                  </a:moveTo>
                  <a:cubicBezTo>
                    <a:pt x="33559" y="28575"/>
                    <a:pt x="26594" y="33020"/>
                    <a:pt x="22162" y="37465"/>
                  </a:cubicBezTo>
                  <a:lnTo>
                    <a:pt x="22162" y="0"/>
                  </a:lnTo>
                  <a:lnTo>
                    <a:pt x="0" y="3175"/>
                  </a:lnTo>
                  <a:lnTo>
                    <a:pt x="0" y="104140"/>
                  </a:lnTo>
                  <a:lnTo>
                    <a:pt x="22162" y="104140"/>
                  </a:lnTo>
                  <a:lnTo>
                    <a:pt x="22162" y="53975"/>
                  </a:lnTo>
                  <a:cubicBezTo>
                    <a:pt x="26594" y="50165"/>
                    <a:pt x="29760" y="48260"/>
                    <a:pt x="32926" y="48260"/>
                  </a:cubicBezTo>
                  <a:cubicBezTo>
                    <a:pt x="35459" y="48260"/>
                    <a:pt x="37991" y="48895"/>
                    <a:pt x="37991" y="55245"/>
                  </a:cubicBezTo>
                  <a:lnTo>
                    <a:pt x="37991" y="104140"/>
                  </a:lnTo>
                  <a:lnTo>
                    <a:pt x="60153" y="104140"/>
                  </a:lnTo>
                  <a:lnTo>
                    <a:pt x="60153" y="48260"/>
                  </a:lnTo>
                  <a:cubicBezTo>
                    <a:pt x="60153" y="35560"/>
                    <a:pt x="53821" y="28575"/>
                    <a:pt x="41791" y="2857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6"/>
            <p:cNvSpPr/>
            <p:nvPr/>
          </p:nvSpPr>
          <p:spPr>
            <a:xfrm>
              <a:off x="764189"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6" y="66040"/>
                    <a:pt x="64586" y="38100"/>
                  </a:cubicBezTo>
                  <a:cubicBezTo>
                    <a:pt x="64586"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6"/>
            <p:cNvSpPr/>
            <p:nvPr/>
          </p:nvSpPr>
          <p:spPr>
            <a:xfrm>
              <a:off x="836373"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5" y="66040"/>
                    <a:pt x="64585" y="38100"/>
                  </a:cubicBezTo>
                  <a:cubicBezTo>
                    <a:pt x="64585" y="10160"/>
                    <a:pt x="47489"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6"/>
            <p:cNvSpPr/>
            <p:nvPr/>
          </p:nvSpPr>
          <p:spPr>
            <a:xfrm>
              <a:off x="954779" y="4820603"/>
              <a:ext cx="64602" cy="76200"/>
            </a:xfrm>
            <a:custGeom>
              <a:rect b="b" l="l" r="r" t="t"/>
              <a:pathLst>
                <a:path extrusionOk="0" h="76200" w="64602">
                  <a:moveTo>
                    <a:pt x="32293" y="0"/>
                  </a:moveTo>
                  <a:cubicBezTo>
                    <a:pt x="8232" y="0"/>
                    <a:pt x="0" y="19685"/>
                    <a:pt x="0" y="38100"/>
                  </a:cubicBezTo>
                  <a:cubicBezTo>
                    <a:pt x="0" y="66040"/>
                    <a:pt x="16463" y="76200"/>
                    <a:pt x="32293" y="76200"/>
                  </a:cubicBezTo>
                  <a:cubicBezTo>
                    <a:pt x="48123" y="76200"/>
                    <a:pt x="64585" y="66040"/>
                    <a:pt x="64585" y="38100"/>
                  </a:cubicBezTo>
                  <a:cubicBezTo>
                    <a:pt x="65219"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7358"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6"/>
            <p:cNvSpPr/>
            <p:nvPr/>
          </p:nvSpPr>
          <p:spPr>
            <a:xfrm>
              <a:off x="1023797" y="4794567"/>
              <a:ext cx="44956" cy="101600"/>
            </a:xfrm>
            <a:custGeom>
              <a:rect b="b" l="l" r="r" t="t"/>
              <a:pathLst>
                <a:path extrusionOk="0" h="101600" w="44956">
                  <a:moveTo>
                    <a:pt x="33559" y="0"/>
                  </a:moveTo>
                  <a:cubicBezTo>
                    <a:pt x="12664" y="0"/>
                    <a:pt x="10131" y="12065"/>
                    <a:pt x="10131" y="22860"/>
                  </a:cubicBezTo>
                  <a:lnTo>
                    <a:pt x="10131" y="27940"/>
                  </a:lnTo>
                  <a:lnTo>
                    <a:pt x="0" y="27940"/>
                  </a:lnTo>
                  <a:lnTo>
                    <a:pt x="0" y="45085"/>
                  </a:lnTo>
                  <a:lnTo>
                    <a:pt x="10131" y="45085"/>
                  </a:lnTo>
                  <a:lnTo>
                    <a:pt x="10131" y="101600"/>
                  </a:lnTo>
                  <a:lnTo>
                    <a:pt x="32293" y="101600"/>
                  </a:lnTo>
                  <a:lnTo>
                    <a:pt x="32293" y="45085"/>
                  </a:lnTo>
                  <a:lnTo>
                    <a:pt x="44957" y="45085"/>
                  </a:lnTo>
                  <a:lnTo>
                    <a:pt x="44957" y="27940"/>
                  </a:lnTo>
                  <a:lnTo>
                    <a:pt x="32293" y="27940"/>
                  </a:lnTo>
                  <a:lnTo>
                    <a:pt x="32293" y="23495"/>
                  </a:lnTo>
                  <a:cubicBezTo>
                    <a:pt x="32293" y="18415"/>
                    <a:pt x="34826" y="17145"/>
                    <a:pt x="39258" y="17145"/>
                  </a:cubicBezTo>
                  <a:cubicBezTo>
                    <a:pt x="40524" y="17145"/>
                    <a:pt x="43057" y="17145"/>
                    <a:pt x="43690" y="17780"/>
                  </a:cubicBezTo>
                  <a:lnTo>
                    <a:pt x="44957" y="17780"/>
                  </a:lnTo>
                  <a:lnTo>
                    <a:pt x="44957" y="635"/>
                  </a:lnTo>
                  <a:lnTo>
                    <a:pt x="44323" y="635"/>
                  </a:lnTo>
                  <a:cubicBezTo>
                    <a:pt x="43057" y="0"/>
                    <a:pt x="36725" y="0"/>
                    <a:pt x="3355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6"/>
            <p:cNvSpPr/>
            <p:nvPr/>
          </p:nvSpPr>
          <p:spPr>
            <a:xfrm>
              <a:off x="1095981" y="4794567"/>
              <a:ext cx="88013" cy="100965"/>
            </a:xfrm>
            <a:custGeom>
              <a:rect b="b" l="l" r="r" t="t"/>
              <a:pathLst>
                <a:path extrusionOk="0" h="100965" w="88013">
                  <a:moveTo>
                    <a:pt x="44323" y="66040"/>
                  </a:moveTo>
                  <a:lnTo>
                    <a:pt x="27860" y="0"/>
                  </a:lnTo>
                  <a:lnTo>
                    <a:pt x="0" y="0"/>
                  </a:lnTo>
                  <a:lnTo>
                    <a:pt x="0" y="100965"/>
                  </a:lnTo>
                  <a:lnTo>
                    <a:pt x="18996" y="100965"/>
                  </a:lnTo>
                  <a:lnTo>
                    <a:pt x="18996" y="38100"/>
                  </a:lnTo>
                  <a:cubicBezTo>
                    <a:pt x="20262" y="42545"/>
                    <a:pt x="34826" y="100965"/>
                    <a:pt x="34826" y="100965"/>
                  </a:cubicBezTo>
                  <a:lnTo>
                    <a:pt x="51922" y="100965"/>
                  </a:lnTo>
                  <a:cubicBezTo>
                    <a:pt x="51922" y="100965"/>
                    <a:pt x="66485" y="43815"/>
                    <a:pt x="67751" y="38735"/>
                  </a:cubicBezTo>
                  <a:lnTo>
                    <a:pt x="67751" y="100965"/>
                  </a:lnTo>
                  <a:lnTo>
                    <a:pt x="88014" y="100965"/>
                  </a:lnTo>
                  <a:lnTo>
                    <a:pt x="88014" y="0"/>
                  </a:lnTo>
                  <a:lnTo>
                    <a:pt x="59520" y="0"/>
                  </a:lnTo>
                  <a:lnTo>
                    <a:pt x="44323" y="6604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6"/>
            <p:cNvSpPr/>
            <p:nvPr/>
          </p:nvSpPr>
          <p:spPr>
            <a:xfrm>
              <a:off x="1193492" y="4819967"/>
              <a:ext cx="61419" cy="76200"/>
            </a:xfrm>
            <a:custGeom>
              <a:rect b="b" l="l" r="r" t="t"/>
              <a:pathLst>
                <a:path extrusionOk="0" h="76200" w="61419">
                  <a:moveTo>
                    <a:pt x="47489" y="50800"/>
                  </a:move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8895"/>
                  </a:lnTo>
                  <a:lnTo>
                    <a:pt x="47489" y="50800"/>
                  </a:lnTo>
                  <a:close/>
                  <a:moveTo>
                    <a:pt x="22795" y="31115"/>
                  </a:moveTo>
                  <a:cubicBezTo>
                    <a:pt x="23428" y="24765"/>
                    <a:pt x="25961" y="18415"/>
                    <a:pt x="32293" y="18415"/>
                  </a:cubicBezTo>
                  <a:cubicBezTo>
                    <a:pt x="35459" y="18415"/>
                    <a:pt x="40524" y="19685"/>
                    <a:pt x="41157" y="31115"/>
                  </a:cubicBezTo>
                  <a:lnTo>
                    <a:pt x="22795" y="3111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6"/>
            <p:cNvSpPr/>
            <p:nvPr/>
          </p:nvSpPr>
          <p:spPr>
            <a:xfrm>
              <a:off x="1265043" y="4794567"/>
              <a:ext cx="65851" cy="102235"/>
            </a:xfrm>
            <a:custGeom>
              <a:rect b="b" l="l" r="r" t="t"/>
              <a:pathLst>
                <a:path extrusionOk="0" h="102235" w="65851">
                  <a:moveTo>
                    <a:pt x="62686" y="82550"/>
                  </a:moveTo>
                  <a:lnTo>
                    <a:pt x="62686" y="0"/>
                  </a:lnTo>
                  <a:lnTo>
                    <a:pt x="40524" y="0"/>
                  </a:lnTo>
                  <a:lnTo>
                    <a:pt x="40524" y="33020"/>
                  </a:lnTo>
                  <a:cubicBezTo>
                    <a:pt x="36092" y="28575"/>
                    <a:pt x="30393" y="26035"/>
                    <a:pt x="24061" y="26035"/>
                  </a:cubicBezTo>
                  <a:cubicBezTo>
                    <a:pt x="8865" y="26035"/>
                    <a:pt x="0" y="40005"/>
                    <a:pt x="0" y="64770"/>
                  </a:cubicBezTo>
                  <a:cubicBezTo>
                    <a:pt x="0" y="95885"/>
                    <a:pt x="13297" y="102235"/>
                    <a:pt x="24061" y="102235"/>
                  </a:cubicBezTo>
                  <a:cubicBezTo>
                    <a:pt x="31026" y="102235"/>
                    <a:pt x="36725" y="99695"/>
                    <a:pt x="41157" y="94615"/>
                  </a:cubicBezTo>
                  <a:cubicBezTo>
                    <a:pt x="41157" y="96520"/>
                    <a:pt x="41791" y="99060"/>
                    <a:pt x="42424" y="100330"/>
                  </a:cubicBezTo>
                  <a:lnTo>
                    <a:pt x="43057" y="100965"/>
                  </a:lnTo>
                  <a:lnTo>
                    <a:pt x="65852" y="100965"/>
                  </a:lnTo>
                  <a:lnTo>
                    <a:pt x="65219" y="99060"/>
                  </a:lnTo>
                  <a:cubicBezTo>
                    <a:pt x="63319" y="95885"/>
                    <a:pt x="62686" y="90805"/>
                    <a:pt x="62686" y="82550"/>
                  </a:cubicBezTo>
                  <a:close/>
                  <a:moveTo>
                    <a:pt x="40524" y="50165"/>
                  </a:moveTo>
                  <a:lnTo>
                    <a:pt x="40524" y="78105"/>
                  </a:lnTo>
                  <a:cubicBezTo>
                    <a:pt x="37991" y="80645"/>
                    <a:pt x="34826" y="83820"/>
                    <a:pt x="31026" y="83820"/>
                  </a:cubicBezTo>
                  <a:cubicBezTo>
                    <a:pt x="27227" y="83820"/>
                    <a:pt x="21529" y="81915"/>
                    <a:pt x="21529" y="64135"/>
                  </a:cubicBezTo>
                  <a:cubicBezTo>
                    <a:pt x="21529" y="46990"/>
                    <a:pt x="25961" y="45085"/>
                    <a:pt x="31026" y="45085"/>
                  </a:cubicBezTo>
                  <a:cubicBezTo>
                    <a:pt x="34192" y="45085"/>
                    <a:pt x="36725" y="46990"/>
                    <a:pt x="40524" y="501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6"/>
            <p:cNvSpPr/>
            <p:nvPr/>
          </p:nvSpPr>
          <p:spPr>
            <a:xfrm>
              <a:off x="1341026" y="4794568"/>
              <a:ext cx="22161" cy="19685"/>
            </a:xfrm>
            <a:custGeom>
              <a:rect b="b" l="l" r="r" t="t"/>
              <a:pathLst>
                <a:path extrusionOk="0" h="19685" w="22161">
                  <a:moveTo>
                    <a:pt x="0" y="0"/>
                  </a:moveTo>
                  <a:lnTo>
                    <a:pt x="22162" y="0"/>
                  </a:lnTo>
                  <a:lnTo>
                    <a:pt x="22162" y="19685"/>
                  </a:lnTo>
                  <a:lnTo>
                    <a:pt x="0" y="1968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p6"/>
            <p:cNvSpPr/>
            <p:nvPr/>
          </p:nvSpPr>
          <p:spPr>
            <a:xfrm>
              <a:off x="1341026" y="4821873"/>
              <a:ext cx="22161" cy="73660"/>
            </a:xfrm>
            <a:custGeom>
              <a:rect b="b" l="l" r="r" t="t"/>
              <a:pathLst>
                <a:path extrusionOk="0" h="73660" w="22161">
                  <a:moveTo>
                    <a:pt x="0" y="0"/>
                  </a:moveTo>
                  <a:lnTo>
                    <a:pt x="22162" y="0"/>
                  </a:lnTo>
                  <a:lnTo>
                    <a:pt x="22162" y="73660"/>
                  </a:lnTo>
                  <a:lnTo>
                    <a:pt x="0" y="736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6"/>
            <p:cNvSpPr/>
            <p:nvPr/>
          </p:nvSpPr>
          <p:spPr>
            <a:xfrm>
              <a:off x="1372685"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6"/>
            <p:cNvSpPr/>
            <p:nvPr/>
          </p:nvSpPr>
          <p:spPr>
            <a:xfrm>
              <a:off x="1442970" y="4794568"/>
              <a:ext cx="22161" cy="19685"/>
            </a:xfrm>
            <a:custGeom>
              <a:rect b="b" l="l" r="r" t="t"/>
              <a:pathLst>
                <a:path extrusionOk="0" h="19685" w="22161">
                  <a:moveTo>
                    <a:pt x="0" y="0"/>
                  </a:moveTo>
                  <a:lnTo>
                    <a:pt x="22162" y="0"/>
                  </a:lnTo>
                  <a:lnTo>
                    <a:pt x="22162" y="19685"/>
                  </a:lnTo>
                  <a:lnTo>
                    <a:pt x="0" y="1968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 name="Google Shape;201;p6"/>
            <p:cNvSpPr/>
            <p:nvPr/>
          </p:nvSpPr>
          <p:spPr>
            <a:xfrm>
              <a:off x="1442970" y="4821873"/>
              <a:ext cx="22161" cy="73660"/>
            </a:xfrm>
            <a:custGeom>
              <a:rect b="b" l="l" r="r" t="t"/>
              <a:pathLst>
                <a:path extrusionOk="0" h="73660" w="22161">
                  <a:moveTo>
                    <a:pt x="0" y="0"/>
                  </a:moveTo>
                  <a:lnTo>
                    <a:pt x="22162" y="0"/>
                  </a:lnTo>
                  <a:lnTo>
                    <a:pt x="22162" y="73660"/>
                  </a:lnTo>
                  <a:lnTo>
                    <a:pt x="0" y="736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6"/>
            <p:cNvSpPr/>
            <p:nvPr/>
          </p:nvSpPr>
          <p:spPr>
            <a:xfrm>
              <a:off x="1479061" y="4820603"/>
              <a:ext cx="60153" cy="74929"/>
            </a:xfrm>
            <a:custGeom>
              <a:rect b="b" l="l" r="r" t="t"/>
              <a:pathLst>
                <a:path extrusionOk="0" h="74929" w="60153">
                  <a:moveTo>
                    <a:pt x="41791" y="0"/>
                  </a:moveTo>
                  <a:cubicBezTo>
                    <a:pt x="33559" y="0"/>
                    <a:pt x="26594" y="4445"/>
                    <a:pt x="22162" y="8890"/>
                  </a:cubicBezTo>
                  <a:lnTo>
                    <a:pt x="22162" y="1270"/>
                  </a:lnTo>
                  <a:lnTo>
                    <a:pt x="0" y="1270"/>
                  </a:lnTo>
                  <a:lnTo>
                    <a:pt x="0" y="74930"/>
                  </a:lnTo>
                  <a:lnTo>
                    <a:pt x="22162" y="74930"/>
                  </a:lnTo>
                  <a:lnTo>
                    <a:pt x="22162" y="24765"/>
                  </a:lnTo>
                  <a:cubicBezTo>
                    <a:pt x="26594" y="20955"/>
                    <a:pt x="29760" y="19050"/>
                    <a:pt x="32926" y="19050"/>
                  </a:cubicBezTo>
                  <a:cubicBezTo>
                    <a:pt x="35459" y="19050"/>
                    <a:pt x="37991" y="19685"/>
                    <a:pt x="37991" y="26035"/>
                  </a:cubicBezTo>
                  <a:lnTo>
                    <a:pt x="37991" y="74930"/>
                  </a:lnTo>
                  <a:lnTo>
                    <a:pt x="60153" y="74930"/>
                  </a:lnTo>
                  <a:lnTo>
                    <a:pt x="60153" y="19685"/>
                  </a:lnTo>
                  <a:cubicBezTo>
                    <a:pt x="60153" y="6985"/>
                    <a:pt x="53821" y="0"/>
                    <a:pt x="417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6"/>
            <p:cNvSpPr/>
            <p:nvPr/>
          </p:nvSpPr>
          <p:spPr>
            <a:xfrm>
              <a:off x="1548712" y="4819967"/>
              <a:ext cx="61419" cy="76200"/>
            </a:xfrm>
            <a:custGeom>
              <a:rect b="b" l="l" r="r" t="t"/>
              <a:pathLst>
                <a:path extrusionOk="0" h="76200" w="61419">
                  <a:moveTo>
                    <a:pt x="48123" y="49530"/>
                  </a:moveTo>
                  <a:lnTo>
                    <a:pt x="47489" y="50800"/>
                  </a:ln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9530"/>
                  </a:lnTo>
                  <a:close/>
                  <a:moveTo>
                    <a:pt x="22162" y="31115"/>
                  </a:moveTo>
                  <a:cubicBezTo>
                    <a:pt x="22795" y="24765"/>
                    <a:pt x="25328" y="18415"/>
                    <a:pt x="31660" y="18415"/>
                  </a:cubicBezTo>
                  <a:cubicBezTo>
                    <a:pt x="34826" y="18415"/>
                    <a:pt x="39891" y="19685"/>
                    <a:pt x="40524" y="31115"/>
                  </a:cubicBezTo>
                  <a:lnTo>
                    <a:pt x="22162" y="3111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6"/>
            <p:cNvSpPr/>
            <p:nvPr/>
          </p:nvSpPr>
          <p:spPr>
            <a:xfrm>
              <a:off x="908556" y="4794568"/>
              <a:ext cx="22161" cy="100964"/>
            </a:xfrm>
            <a:custGeom>
              <a:rect b="b" l="l" r="r" t="t"/>
              <a:pathLst>
                <a:path extrusionOk="0" h="100964" w="22161">
                  <a:moveTo>
                    <a:pt x="0" y="0"/>
                  </a:moveTo>
                  <a:lnTo>
                    <a:pt x="22162" y="0"/>
                  </a:lnTo>
                  <a:lnTo>
                    <a:pt x="22162" y="100965"/>
                  </a:lnTo>
                  <a:lnTo>
                    <a:pt x="0" y="1009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6"/>
            <p:cNvSpPr/>
            <p:nvPr/>
          </p:nvSpPr>
          <p:spPr>
            <a:xfrm>
              <a:off x="612856" y="4661217"/>
              <a:ext cx="77249" cy="106679"/>
            </a:xfrm>
            <a:custGeom>
              <a:rect b="b" l="l" r="r" t="t"/>
              <a:pathLst>
                <a:path extrusionOk="0" h="106679" w="77249">
                  <a:moveTo>
                    <a:pt x="41791" y="71120"/>
                  </a:moveTo>
                  <a:lnTo>
                    <a:pt x="56354" y="71120"/>
                  </a:lnTo>
                  <a:cubicBezTo>
                    <a:pt x="55088" y="82550"/>
                    <a:pt x="49389" y="88900"/>
                    <a:pt x="40524" y="88900"/>
                  </a:cubicBezTo>
                  <a:cubicBezTo>
                    <a:pt x="32926" y="88900"/>
                    <a:pt x="22162" y="85090"/>
                    <a:pt x="22162" y="53340"/>
                  </a:cubicBezTo>
                  <a:cubicBezTo>
                    <a:pt x="22162" y="31115"/>
                    <a:pt x="27860" y="19685"/>
                    <a:pt x="39258" y="19685"/>
                  </a:cubicBezTo>
                  <a:cubicBezTo>
                    <a:pt x="47489" y="19685"/>
                    <a:pt x="51289" y="24765"/>
                    <a:pt x="54454" y="38100"/>
                  </a:cubicBezTo>
                  <a:lnTo>
                    <a:pt x="75350" y="35560"/>
                  </a:lnTo>
                  <a:cubicBezTo>
                    <a:pt x="70917" y="10795"/>
                    <a:pt x="60153" y="0"/>
                    <a:pt x="40524" y="0"/>
                  </a:cubicBezTo>
                  <a:cubicBezTo>
                    <a:pt x="15197" y="0"/>
                    <a:pt x="0" y="19685"/>
                    <a:pt x="0" y="53340"/>
                  </a:cubicBezTo>
                  <a:cubicBezTo>
                    <a:pt x="0" y="87630"/>
                    <a:pt x="13930" y="106680"/>
                    <a:pt x="37991" y="106680"/>
                  </a:cubicBezTo>
                  <a:cubicBezTo>
                    <a:pt x="48756" y="106680"/>
                    <a:pt x="56354" y="100965"/>
                    <a:pt x="60153" y="94615"/>
                  </a:cubicBezTo>
                  <a:lnTo>
                    <a:pt x="60153" y="104775"/>
                  </a:lnTo>
                  <a:lnTo>
                    <a:pt x="77249" y="104775"/>
                  </a:lnTo>
                  <a:lnTo>
                    <a:pt x="77249" y="53975"/>
                  </a:lnTo>
                  <a:lnTo>
                    <a:pt x="42424" y="53975"/>
                  </a:lnTo>
                  <a:lnTo>
                    <a:pt x="42424" y="711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arge Text" type="obj">
  <p:cSld name="OBJECT">
    <p:spTree>
      <p:nvGrpSpPr>
        <p:cNvPr id="206" name="Shape 206"/>
        <p:cNvGrpSpPr/>
        <p:nvPr/>
      </p:nvGrpSpPr>
      <p:grpSpPr>
        <a:xfrm>
          <a:off x="0" y="0"/>
          <a:ext cx="0" cy="0"/>
          <a:chOff x="0" y="0"/>
          <a:chExt cx="0" cy="0"/>
        </a:xfrm>
      </p:grpSpPr>
      <p:sp>
        <p:nvSpPr>
          <p:cNvPr id="207" name="Google Shape;207;p7"/>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7"/>
          <p:cNvSpPr txBox="1"/>
          <p:nvPr>
            <p:ph idx="1" type="body"/>
          </p:nvPr>
        </p:nvSpPr>
        <p:spPr>
          <a:xfrm>
            <a:off x="347663" y="1597810"/>
            <a:ext cx="8238776" cy="2647182"/>
          </a:xfrm>
          <a:prstGeom prst="rect">
            <a:avLst/>
          </a:prstGeom>
          <a:noFill/>
          <a:ln>
            <a:noFill/>
          </a:ln>
        </p:spPr>
        <p:txBody>
          <a:bodyPr anchorCtr="0" anchor="t" bIns="0" lIns="0" spcFirstLastPara="1" rIns="0" wrap="square" tIns="0">
            <a:noAutofit/>
          </a:bodyPr>
          <a:lstStyle>
            <a:lvl1pPr indent="-228600" lvl="0" marL="457200" algn="l">
              <a:lnSpc>
                <a:spcPct val="85000"/>
              </a:lnSpc>
              <a:spcBef>
                <a:spcPts val="0"/>
              </a:spcBef>
              <a:spcAft>
                <a:spcPts val="0"/>
              </a:spcAft>
              <a:buClr>
                <a:schemeClr val="accent1"/>
              </a:buClr>
              <a:buSzPts val="5600"/>
              <a:buNone/>
              <a:defRPr sz="5600">
                <a:solidFill>
                  <a:schemeClr val="accent1"/>
                </a:solidFill>
              </a:defRPr>
            </a:lvl1pPr>
            <a:lvl2pPr indent="-228600" lvl="1" marL="914400" algn="l">
              <a:lnSpc>
                <a:spcPct val="115000"/>
              </a:lnSpc>
              <a:spcBef>
                <a:spcPts val="0"/>
              </a:spcBef>
              <a:spcAft>
                <a:spcPts val="0"/>
              </a:spcAft>
              <a:buClr>
                <a:schemeClr val="dk1"/>
              </a:buClr>
              <a:buSzPts val="1500"/>
              <a:buNone/>
              <a:defRPr/>
            </a:lvl2pPr>
            <a:lvl3pPr indent="-323850" lvl="2" marL="1371600" algn="l">
              <a:lnSpc>
                <a:spcPct val="115000"/>
              </a:lnSpc>
              <a:spcBef>
                <a:spcPts val="0"/>
              </a:spcBef>
              <a:spcAft>
                <a:spcPts val="0"/>
              </a:spcAft>
              <a:buClr>
                <a:schemeClr val="dk1"/>
              </a:buClr>
              <a:buSzPts val="1500"/>
              <a:buChar char="•"/>
              <a:defRPr/>
            </a:lvl3pPr>
            <a:lvl4pPr indent="-311150" lvl="3" marL="1828800" algn="l">
              <a:lnSpc>
                <a:spcPct val="115000"/>
              </a:lnSpc>
              <a:spcBef>
                <a:spcPts val="0"/>
              </a:spcBef>
              <a:spcAft>
                <a:spcPts val="0"/>
              </a:spcAft>
              <a:buClr>
                <a:schemeClr val="dk1"/>
              </a:buClr>
              <a:buSzPts val="1300"/>
              <a:buChar char="–"/>
              <a:defRPr/>
            </a:lvl4pPr>
            <a:lvl5pPr indent="-298450" lvl="4" marL="2286000" algn="l">
              <a:lnSpc>
                <a:spcPct val="115000"/>
              </a:lnSpc>
              <a:spcBef>
                <a:spcPts val="0"/>
              </a:spcBef>
              <a:spcAft>
                <a:spcPts val="0"/>
              </a:spcAft>
              <a:buClr>
                <a:schemeClr val="dk1"/>
              </a:buClr>
              <a:buSzPts val="11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9" name="Google Shape;209;p7"/>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0" name="Google Shape;210;p7"/>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Heavy Text White Title">
  <p:cSld name="Title and Heavy Text White Title">
    <p:spTree>
      <p:nvGrpSpPr>
        <p:cNvPr id="211" name="Shape 211"/>
        <p:cNvGrpSpPr/>
        <p:nvPr/>
      </p:nvGrpSpPr>
      <p:grpSpPr>
        <a:xfrm>
          <a:off x="0" y="0"/>
          <a:ext cx="0" cy="0"/>
          <a:chOff x="0" y="0"/>
          <a:chExt cx="0" cy="0"/>
        </a:xfrm>
      </p:grpSpPr>
      <p:sp>
        <p:nvSpPr>
          <p:cNvPr id="212" name="Google Shape;212;p8"/>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8"/>
          <p:cNvSpPr txBox="1"/>
          <p:nvPr>
            <p:ph idx="1" type="body"/>
          </p:nvPr>
        </p:nvSpPr>
        <p:spPr>
          <a:xfrm>
            <a:off x="323850" y="1572392"/>
            <a:ext cx="3978140" cy="26471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1100"/>
              <a:buNone/>
              <a:defRPr sz="1100"/>
            </a:lvl1pPr>
            <a:lvl2pPr indent="-228600" lvl="1" marL="914400" algn="l">
              <a:lnSpc>
                <a:spcPct val="112000"/>
              </a:lnSpc>
              <a:spcBef>
                <a:spcPts val="0"/>
              </a:spcBef>
              <a:spcAft>
                <a:spcPts val="0"/>
              </a:spcAft>
              <a:buClr>
                <a:schemeClr val="dk1"/>
              </a:buClr>
              <a:buSzPts val="1050"/>
              <a:buNone/>
              <a:defRPr sz="105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4" name="Google Shape;214;p8"/>
          <p:cNvSpPr txBox="1"/>
          <p:nvPr>
            <p:ph idx="2" type="body"/>
          </p:nvPr>
        </p:nvSpPr>
        <p:spPr>
          <a:xfrm>
            <a:off x="4899160" y="1572392"/>
            <a:ext cx="3978140" cy="26471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1100"/>
              <a:buNone/>
              <a:defRPr sz="1100"/>
            </a:lvl1pPr>
            <a:lvl2pPr indent="-228600" lvl="1" marL="914400" algn="l">
              <a:lnSpc>
                <a:spcPct val="112000"/>
              </a:lnSpc>
              <a:spcBef>
                <a:spcPts val="0"/>
              </a:spcBef>
              <a:spcAft>
                <a:spcPts val="0"/>
              </a:spcAft>
              <a:buClr>
                <a:schemeClr val="dk1"/>
              </a:buClr>
              <a:buSzPts val="1050"/>
              <a:buNone/>
              <a:defRPr sz="105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5" name="Google Shape;215;p8"/>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6" name="Google Shape;216;p8"/>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5592">
          <p15:clr>
            <a:srgbClr val="FBAE40"/>
          </p15:clr>
        </p15:guide>
        <p15:guide id="2" pos="2712">
          <p15:clr>
            <a:srgbClr val="FBAE40"/>
          </p15:clr>
        </p15:guide>
        <p15:guide id="3" pos="308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Quote">
  <p:cSld name="Text and Quote">
    <p:spTree>
      <p:nvGrpSpPr>
        <p:cNvPr id="217" name="Shape 217"/>
        <p:cNvGrpSpPr/>
        <p:nvPr/>
      </p:nvGrpSpPr>
      <p:grpSpPr>
        <a:xfrm>
          <a:off x="0" y="0"/>
          <a:ext cx="0" cy="0"/>
          <a:chOff x="0" y="0"/>
          <a:chExt cx="0" cy="0"/>
        </a:xfrm>
      </p:grpSpPr>
      <p:sp>
        <p:nvSpPr>
          <p:cNvPr id="218" name="Google Shape;218;p9"/>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9"/>
          <p:cNvSpPr txBox="1"/>
          <p:nvPr>
            <p:ph idx="1" type="body"/>
          </p:nvPr>
        </p:nvSpPr>
        <p:spPr>
          <a:xfrm>
            <a:off x="323850" y="1572392"/>
            <a:ext cx="3978140" cy="26471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1100"/>
              <a:buNone/>
              <a:defRPr sz="1100">
                <a:solidFill>
                  <a:schemeClr val="accent1"/>
                </a:solidFill>
              </a:defRPr>
            </a:lvl1pPr>
            <a:lvl2pPr indent="-228600" lvl="1" marL="914400" algn="l">
              <a:lnSpc>
                <a:spcPct val="112000"/>
              </a:lnSpc>
              <a:spcBef>
                <a:spcPts val="0"/>
              </a:spcBef>
              <a:spcAft>
                <a:spcPts val="0"/>
              </a:spcAft>
              <a:buClr>
                <a:schemeClr val="dk1"/>
              </a:buClr>
              <a:buSzPts val="1050"/>
              <a:buNone/>
              <a:defRPr sz="105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0" name="Google Shape;220;p9"/>
          <p:cNvSpPr txBox="1"/>
          <p:nvPr>
            <p:ph idx="2" type="body"/>
          </p:nvPr>
        </p:nvSpPr>
        <p:spPr>
          <a:xfrm>
            <a:off x="4899024" y="1542656"/>
            <a:ext cx="3978275" cy="2676918"/>
          </a:xfrm>
          <a:prstGeom prst="rect">
            <a:avLst/>
          </a:prstGeom>
          <a:noFill/>
          <a:ln>
            <a:noFill/>
          </a:ln>
        </p:spPr>
        <p:txBody>
          <a:bodyPr anchorCtr="0" anchor="t" bIns="0" lIns="0" spcFirstLastPara="1" rIns="0" wrap="square" tIns="0">
            <a:noAutofit/>
          </a:bodyPr>
          <a:lstStyle>
            <a:lvl1pPr indent="-228600" lvl="0" marL="457200" algn="l">
              <a:lnSpc>
                <a:spcPct val="82000"/>
              </a:lnSpc>
              <a:spcBef>
                <a:spcPts val="0"/>
              </a:spcBef>
              <a:spcAft>
                <a:spcPts val="0"/>
              </a:spcAft>
              <a:buClr>
                <a:schemeClr val="accent1"/>
              </a:buClr>
              <a:buSzPts val="3800"/>
              <a:buNone/>
              <a:defRPr sz="3800">
                <a:solidFill>
                  <a:schemeClr val="accent1"/>
                </a:solidFill>
              </a:defRPr>
            </a:lvl1pPr>
            <a:lvl2pPr indent="-228600" lvl="1" marL="914400" algn="l">
              <a:lnSpc>
                <a:spcPct val="115000"/>
              </a:lnSpc>
              <a:spcBef>
                <a:spcPts val="0"/>
              </a:spcBef>
              <a:spcAft>
                <a:spcPts val="0"/>
              </a:spcAft>
              <a:buClr>
                <a:schemeClr val="dk1"/>
              </a:buClr>
              <a:buSzPts val="1500"/>
              <a:buNone/>
              <a:defRPr/>
            </a:lvl2pPr>
            <a:lvl3pPr indent="-323850" lvl="2" marL="1371600" algn="l">
              <a:lnSpc>
                <a:spcPct val="115000"/>
              </a:lnSpc>
              <a:spcBef>
                <a:spcPts val="0"/>
              </a:spcBef>
              <a:spcAft>
                <a:spcPts val="0"/>
              </a:spcAft>
              <a:buClr>
                <a:schemeClr val="dk1"/>
              </a:buClr>
              <a:buSzPts val="1500"/>
              <a:buChar char="•"/>
              <a:defRPr/>
            </a:lvl3pPr>
            <a:lvl4pPr indent="-311150" lvl="3" marL="1828800" algn="l">
              <a:lnSpc>
                <a:spcPct val="115000"/>
              </a:lnSpc>
              <a:spcBef>
                <a:spcPts val="0"/>
              </a:spcBef>
              <a:spcAft>
                <a:spcPts val="0"/>
              </a:spcAft>
              <a:buClr>
                <a:schemeClr val="dk1"/>
              </a:buClr>
              <a:buSzPts val="1300"/>
              <a:buChar char="–"/>
              <a:defRPr/>
            </a:lvl4pPr>
            <a:lvl5pPr indent="-298450" lvl="4" marL="2286000" algn="l">
              <a:lnSpc>
                <a:spcPct val="115000"/>
              </a:lnSpc>
              <a:spcBef>
                <a:spcPts val="0"/>
              </a:spcBef>
              <a:spcAft>
                <a:spcPts val="0"/>
              </a:spcAft>
              <a:buClr>
                <a:schemeClr val="dk1"/>
              </a:buClr>
              <a:buSzPts val="11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1" name="Google Shape;221;p9"/>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2" name="Google Shape;222;p9"/>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5592">
          <p15:clr>
            <a:srgbClr val="FBAE40"/>
          </p15:clr>
        </p15:guide>
        <p15:guide id="2" pos="2712">
          <p15:clr>
            <a:srgbClr val="FBAE40"/>
          </p15:clr>
        </p15:guide>
        <p15:guide id="3" pos="308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p:cSld name="Text and Image">
    <p:spTree>
      <p:nvGrpSpPr>
        <p:cNvPr id="223" name="Shape 223"/>
        <p:cNvGrpSpPr/>
        <p:nvPr/>
      </p:nvGrpSpPr>
      <p:grpSpPr>
        <a:xfrm>
          <a:off x="0" y="0"/>
          <a:ext cx="0" cy="0"/>
          <a:chOff x="0" y="0"/>
          <a:chExt cx="0" cy="0"/>
        </a:xfrm>
      </p:grpSpPr>
      <p:sp>
        <p:nvSpPr>
          <p:cNvPr id="224" name="Google Shape;224;p10"/>
          <p:cNvSpPr/>
          <p:nvPr>
            <p:ph idx="2" type="pic"/>
          </p:nvPr>
        </p:nvSpPr>
        <p:spPr>
          <a:xfrm>
            <a:off x="4901184" y="64294"/>
            <a:ext cx="4242816" cy="5079205"/>
          </a:xfrm>
          <a:prstGeom prst="rect">
            <a:avLst/>
          </a:prstGeom>
          <a:solidFill>
            <a:srgbClr val="D8D8D8"/>
          </a:solidFill>
          <a:ln>
            <a:noFill/>
          </a:ln>
        </p:spPr>
      </p:sp>
      <p:sp>
        <p:nvSpPr>
          <p:cNvPr id="225" name="Google Shape;225;p10"/>
          <p:cNvSpPr txBox="1"/>
          <p:nvPr>
            <p:ph type="title"/>
          </p:nvPr>
        </p:nvSpPr>
        <p:spPr>
          <a:xfrm>
            <a:off x="326230" y="339586"/>
            <a:ext cx="4122825"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10"/>
          <p:cNvSpPr txBox="1"/>
          <p:nvPr>
            <p:ph idx="1" type="body"/>
          </p:nvPr>
        </p:nvSpPr>
        <p:spPr>
          <a:xfrm>
            <a:off x="323849" y="1572392"/>
            <a:ext cx="3977640" cy="26471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1100"/>
              <a:buNone/>
              <a:defRPr sz="1100">
                <a:solidFill>
                  <a:schemeClr val="accent1"/>
                </a:solidFill>
              </a:defRPr>
            </a:lvl1pPr>
            <a:lvl2pPr indent="-228600" lvl="1" marL="914400" algn="l">
              <a:lnSpc>
                <a:spcPct val="112000"/>
              </a:lnSpc>
              <a:spcBef>
                <a:spcPts val="0"/>
              </a:spcBef>
              <a:spcAft>
                <a:spcPts val="0"/>
              </a:spcAft>
              <a:buClr>
                <a:schemeClr val="dk1"/>
              </a:buClr>
              <a:buSzPts val="1050"/>
              <a:buNone/>
              <a:defRPr sz="105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7" name="Google Shape;227;p10"/>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8" name="Google Shape;228;p10"/>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2712">
          <p15:clr>
            <a:srgbClr val="FBAE40"/>
          </p15:clr>
        </p15:guide>
        <p15:guide id="2" pos="3085">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2200"/>
              <a:buFont typeface="Arial"/>
              <a:buNone/>
              <a:defRPr b="1" i="0" sz="2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26231" y="1553204"/>
            <a:ext cx="7443102" cy="2647182"/>
          </a:xfrm>
          <a:prstGeom prst="rect">
            <a:avLst/>
          </a:prstGeom>
          <a:noFill/>
          <a:ln>
            <a:noFill/>
          </a:ln>
        </p:spPr>
        <p:txBody>
          <a:bodyPr anchorCtr="0" anchor="t" bIns="0" lIns="0" spcFirstLastPara="1" rIns="0" wrap="square" tIns="0">
            <a:noAutofit/>
          </a:bodyPr>
          <a:lstStyle>
            <a:lvl1pPr indent="-228600" lvl="0" marL="457200" marR="0" rtl="0" algn="l">
              <a:lnSpc>
                <a:spcPct val="117000"/>
              </a:lnSpc>
              <a:spcBef>
                <a:spcPts val="0"/>
              </a:spcBef>
              <a:spcAft>
                <a:spcPts val="0"/>
              </a:spcAft>
              <a:buClr>
                <a:schemeClr val="accent1"/>
              </a:buClr>
              <a:buSzPts val="1500"/>
              <a:buFont typeface="Arial"/>
              <a:buNone/>
              <a:defRPr b="1" i="0" sz="1500" u="none" cap="none" strike="noStrike">
                <a:solidFill>
                  <a:schemeClr val="accent1"/>
                </a:solidFill>
                <a:latin typeface="Arial"/>
                <a:ea typeface="Arial"/>
                <a:cs typeface="Arial"/>
                <a:sym typeface="Arial"/>
              </a:defRPr>
            </a:lvl1pPr>
            <a:lvl2pPr indent="-228600" lvl="1" marL="914400" marR="0" rtl="0" algn="l">
              <a:lnSpc>
                <a:spcPct val="117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323850" lvl="2" marL="1371600" marR="0" rtl="0" algn="l">
              <a:lnSpc>
                <a:spcPct val="117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1150" lvl="3" marL="1828800" marR="0" rtl="0" algn="l">
              <a:lnSpc>
                <a:spcPct val="117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4pPr>
            <a:lvl5pPr indent="-298450" lvl="4" marL="2286000" marR="0" rtl="0" algn="l">
              <a:lnSpc>
                <a:spcPct val="117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chemeClr val="dk2"/>
                </a:solidFill>
                <a:latin typeface="Arial"/>
                <a:ea typeface="Arial"/>
                <a:cs typeface="Arial"/>
                <a:sym typeface="Arial"/>
              </a:defRPr>
            </a:lvl1pPr>
            <a:lvl2pPr indent="0" lvl="1" marL="0" marR="0" rtl="0" algn="r">
              <a:spcBef>
                <a:spcPts val="0"/>
              </a:spcBef>
              <a:buNone/>
              <a:defRPr b="0" i="0" sz="1200" u="none" cap="none" strike="noStrike">
                <a:solidFill>
                  <a:schemeClr val="dk2"/>
                </a:solidFill>
                <a:latin typeface="Arial"/>
                <a:ea typeface="Arial"/>
                <a:cs typeface="Arial"/>
                <a:sym typeface="Arial"/>
              </a:defRPr>
            </a:lvl2pPr>
            <a:lvl3pPr indent="0" lvl="2" marL="0" marR="0" rtl="0" algn="r">
              <a:spcBef>
                <a:spcPts val="0"/>
              </a:spcBef>
              <a:buNone/>
              <a:defRPr b="0" i="0" sz="1200" u="none" cap="none" strike="noStrike">
                <a:solidFill>
                  <a:schemeClr val="dk2"/>
                </a:solidFill>
                <a:latin typeface="Arial"/>
                <a:ea typeface="Arial"/>
                <a:cs typeface="Arial"/>
                <a:sym typeface="Arial"/>
              </a:defRPr>
            </a:lvl3pPr>
            <a:lvl4pPr indent="0" lvl="3" marL="0" marR="0" rtl="0" algn="r">
              <a:spcBef>
                <a:spcPts val="0"/>
              </a:spcBef>
              <a:buNone/>
              <a:defRPr b="0" i="0" sz="1200" u="none" cap="none" strike="noStrike">
                <a:solidFill>
                  <a:schemeClr val="dk2"/>
                </a:solidFill>
                <a:latin typeface="Arial"/>
                <a:ea typeface="Arial"/>
                <a:cs typeface="Arial"/>
                <a:sym typeface="Arial"/>
              </a:defRPr>
            </a:lvl4pPr>
            <a:lvl5pPr indent="0" lvl="4" marL="0" marR="0" rtl="0" algn="r">
              <a:spcBef>
                <a:spcPts val="0"/>
              </a:spcBef>
              <a:buNone/>
              <a:defRPr b="0" i="0" sz="1200" u="none" cap="none" strike="noStrike">
                <a:solidFill>
                  <a:schemeClr val="dk2"/>
                </a:solidFill>
                <a:latin typeface="Arial"/>
                <a:ea typeface="Arial"/>
                <a:cs typeface="Arial"/>
                <a:sym typeface="Arial"/>
              </a:defRPr>
            </a:lvl5pPr>
            <a:lvl6pPr indent="0" lvl="5" marL="0" marR="0" rtl="0" algn="r">
              <a:spcBef>
                <a:spcPts val="0"/>
              </a:spcBef>
              <a:buNone/>
              <a:defRPr b="0" i="0" sz="1200" u="none" cap="none" strike="noStrike">
                <a:solidFill>
                  <a:schemeClr val="dk2"/>
                </a:solidFill>
                <a:latin typeface="Arial"/>
                <a:ea typeface="Arial"/>
                <a:cs typeface="Arial"/>
                <a:sym typeface="Arial"/>
              </a:defRPr>
            </a:lvl6pPr>
            <a:lvl7pPr indent="0" lvl="6" marL="0" marR="0" rtl="0" algn="r">
              <a:spcBef>
                <a:spcPts val="0"/>
              </a:spcBef>
              <a:buNone/>
              <a:defRPr b="0" i="0" sz="1200" u="none" cap="none" strike="noStrike">
                <a:solidFill>
                  <a:schemeClr val="dk2"/>
                </a:solidFill>
                <a:latin typeface="Arial"/>
                <a:ea typeface="Arial"/>
                <a:cs typeface="Arial"/>
                <a:sym typeface="Arial"/>
              </a:defRPr>
            </a:lvl7pPr>
            <a:lvl8pPr indent="0" lvl="7" marL="0" marR="0" rtl="0" algn="r">
              <a:spcBef>
                <a:spcPts val="0"/>
              </a:spcBef>
              <a:buNone/>
              <a:defRPr b="0" i="0" sz="1200" u="none" cap="none" strike="noStrike">
                <a:solidFill>
                  <a:schemeClr val="dk2"/>
                </a:solidFill>
                <a:latin typeface="Arial"/>
                <a:ea typeface="Arial"/>
                <a:cs typeface="Arial"/>
                <a:sym typeface="Arial"/>
              </a:defRPr>
            </a:lvl8pPr>
            <a:lvl9pPr indent="0" lvl="8" marL="0" marR="0" rtl="0" algn="r">
              <a:spcBef>
                <a:spcPts val="0"/>
              </a:spcBef>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marR="0" rtl="0" algn="r">
              <a:spcBef>
                <a:spcPts val="0"/>
              </a:spcBef>
              <a:spcAft>
                <a:spcPts val="0"/>
              </a:spcAft>
              <a:buSzPts val="1400"/>
              <a:buNone/>
              <a:defRPr b="1" i="0" sz="5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p:nvPr/>
        </p:nvSpPr>
        <p:spPr>
          <a:xfrm>
            <a:off x="-2" y="0"/>
            <a:ext cx="9143999" cy="6429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5" name="Google Shape;15;p1"/>
          <p:cNvGrpSpPr/>
          <p:nvPr/>
        </p:nvGrpSpPr>
        <p:grpSpPr>
          <a:xfrm>
            <a:off x="278604" y="4554538"/>
            <a:ext cx="1331527" cy="342899"/>
            <a:chOff x="278604" y="4554538"/>
            <a:chExt cx="1331527" cy="342899"/>
          </a:xfrm>
        </p:grpSpPr>
        <p:grpSp>
          <p:nvGrpSpPr>
            <p:cNvPr id="16" name="Google Shape;16;p1"/>
            <p:cNvGrpSpPr/>
            <p:nvPr/>
          </p:nvGrpSpPr>
          <p:grpSpPr>
            <a:xfrm>
              <a:off x="278604" y="4554538"/>
              <a:ext cx="298793" cy="342426"/>
              <a:chOff x="278604" y="4554538"/>
              <a:chExt cx="298793" cy="342426"/>
            </a:xfrm>
          </p:grpSpPr>
          <p:grpSp>
            <p:nvGrpSpPr>
              <p:cNvPr id="17" name="Google Shape;17;p1"/>
              <p:cNvGrpSpPr/>
              <p:nvPr/>
            </p:nvGrpSpPr>
            <p:grpSpPr>
              <a:xfrm>
                <a:off x="278604" y="4554538"/>
                <a:ext cx="297174" cy="342426"/>
                <a:chOff x="278604" y="4554538"/>
                <a:chExt cx="297174" cy="342426"/>
              </a:xfrm>
            </p:grpSpPr>
            <p:sp>
              <p:nvSpPr>
                <p:cNvPr id="18" name="Google Shape;18;p1"/>
                <p:cNvSpPr/>
                <p:nvPr/>
              </p:nvSpPr>
              <p:spPr>
                <a:xfrm>
                  <a:off x="293446" y="4554538"/>
                  <a:ext cx="282332" cy="106045"/>
                </a:xfrm>
                <a:custGeom>
                  <a:rect b="b" l="l" r="r" t="t"/>
                  <a:pathLst>
                    <a:path extrusionOk="0" h="106045" w="282332">
                      <a:moveTo>
                        <a:pt x="282051" y="70485"/>
                      </a:moveTo>
                      <a:cubicBezTo>
                        <a:pt x="282051" y="70485"/>
                        <a:pt x="282685" y="70485"/>
                        <a:pt x="282051" y="70485"/>
                      </a:cubicBezTo>
                      <a:cubicBezTo>
                        <a:pt x="282051" y="69850"/>
                        <a:pt x="281418" y="69215"/>
                        <a:pt x="280152" y="67310"/>
                      </a:cubicBezTo>
                      <a:cubicBezTo>
                        <a:pt x="278885" y="65405"/>
                        <a:pt x="269388" y="52705"/>
                        <a:pt x="257357" y="41910"/>
                      </a:cubicBezTo>
                      <a:cubicBezTo>
                        <a:pt x="245960" y="31115"/>
                        <a:pt x="209868" y="0"/>
                        <a:pt x="152247" y="0"/>
                      </a:cubicBezTo>
                      <a:cubicBezTo>
                        <a:pt x="92727" y="0"/>
                        <a:pt x="52203" y="32385"/>
                        <a:pt x="31308" y="55880"/>
                      </a:cubicBezTo>
                      <a:cubicBezTo>
                        <a:pt x="11046" y="78740"/>
                        <a:pt x="915" y="104140"/>
                        <a:pt x="281" y="104775"/>
                      </a:cubicBezTo>
                      <a:cubicBezTo>
                        <a:pt x="281" y="105410"/>
                        <a:pt x="-352" y="105410"/>
                        <a:pt x="281" y="106045"/>
                      </a:cubicBezTo>
                      <a:cubicBezTo>
                        <a:pt x="915" y="106045"/>
                        <a:pt x="915" y="105410"/>
                        <a:pt x="915" y="104775"/>
                      </a:cubicBezTo>
                      <a:cubicBezTo>
                        <a:pt x="1548" y="104140"/>
                        <a:pt x="11679" y="80645"/>
                        <a:pt x="35107" y="61595"/>
                      </a:cubicBezTo>
                      <a:cubicBezTo>
                        <a:pt x="58535" y="42545"/>
                        <a:pt x="96526" y="20955"/>
                        <a:pt x="152880" y="20955"/>
                      </a:cubicBezTo>
                      <a:cubicBezTo>
                        <a:pt x="201003" y="20955"/>
                        <a:pt x="235195" y="38100"/>
                        <a:pt x="251025" y="47625"/>
                      </a:cubicBezTo>
                      <a:cubicBezTo>
                        <a:pt x="266855" y="57150"/>
                        <a:pt x="276986" y="66675"/>
                        <a:pt x="278885" y="68580"/>
                      </a:cubicBezTo>
                      <a:cubicBezTo>
                        <a:pt x="280785" y="69850"/>
                        <a:pt x="281418" y="69850"/>
                        <a:pt x="282051" y="70485"/>
                      </a:cubicBezTo>
                      <a:cubicBezTo>
                        <a:pt x="282051" y="70485"/>
                        <a:pt x="282051" y="70485"/>
                        <a:pt x="282051" y="704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1"/>
                <p:cNvSpPr/>
                <p:nvPr/>
              </p:nvSpPr>
              <p:spPr>
                <a:xfrm>
                  <a:off x="278604" y="4715192"/>
                  <a:ext cx="255736" cy="181772"/>
                </a:xfrm>
                <a:custGeom>
                  <a:rect b="b" l="l" r="r" t="t"/>
                  <a:pathLst>
                    <a:path extrusionOk="0" h="181772" w="255736">
                      <a:moveTo>
                        <a:pt x="1194" y="0"/>
                      </a:moveTo>
                      <a:cubicBezTo>
                        <a:pt x="1827" y="0"/>
                        <a:pt x="1827" y="0"/>
                        <a:pt x="1194" y="0"/>
                      </a:cubicBezTo>
                      <a:cubicBezTo>
                        <a:pt x="1827" y="635"/>
                        <a:pt x="1194" y="1270"/>
                        <a:pt x="1194" y="2540"/>
                      </a:cubicBezTo>
                      <a:cubicBezTo>
                        <a:pt x="1194" y="3810"/>
                        <a:pt x="-72" y="31750"/>
                        <a:pt x="14491" y="60960"/>
                      </a:cubicBezTo>
                      <a:cubicBezTo>
                        <a:pt x="29054" y="91440"/>
                        <a:pt x="55015" y="123190"/>
                        <a:pt x="96806" y="144145"/>
                      </a:cubicBezTo>
                      <a:cubicBezTo>
                        <a:pt x="136064" y="163195"/>
                        <a:pt x="174688" y="166370"/>
                        <a:pt x="203182" y="163195"/>
                      </a:cubicBezTo>
                      <a:cubicBezTo>
                        <a:pt x="231042" y="160020"/>
                        <a:pt x="251938" y="149860"/>
                        <a:pt x="254470" y="148590"/>
                      </a:cubicBezTo>
                      <a:cubicBezTo>
                        <a:pt x="255737" y="147955"/>
                        <a:pt x="255737" y="147955"/>
                        <a:pt x="255737" y="147955"/>
                      </a:cubicBezTo>
                      <a:cubicBezTo>
                        <a:pt x="255737" y="147955"/>
                        <a:pt x="255737" y="147955"/>
                        <a:pt x="255737" y="147955"/>
                      </a:cubicBezTo>
                      <a:cubicBezTo>
                        <a:pt x="255737" y="147955"/>
                        <a:pt x="255104" y="148590"/>
                        <a:pt x="254470" y="148590"/>
                      </a:cubicBezTo>
                      <a:cubicBezTo>
                        <a:pt x="253837" y="149225"/>
                        <a:pt x="252571" y="150495"/>
                        <a:pt x="250671" y="151765"/>
                      </a:cubicBezTo>
                      <a:cubicBezTo>
                        <a:pt x="247505" y="154305"/>
                        <a:pt x="241173" y="160020"/>
                        <a:pt x="219012" y="169545"/>
                      </a:cubicBezTo>
                      <a:cubicBezTo>
                        <a:pt x="187985" y="182880"/>
                        <a:pt x="135431" y="191135"/>
                        <a:pt x="83509" y="162560"/>
                      </a:cubicBezTo>
                      <a:cubicBezTo>
                        <a:pt x="33487" y="135255"/>
                        <a:pt x="11325" y="88265"/>
                        <a:pt x="3727" y="52705"/>
                      </a:cubicBezTo>
                      <a:cubicBezTo>
                        <a:pt x="-1972" y="25400"/>
                        <a:pt x="561" y="3175"/>
                        <a:pt x="561" y="1270"/>
                      </a:cubicBezTo>
                      <a:cubicBezTo>
                        <a:pt x="1194" y="635"/>
                        <a:pt x="1194" y="635"/>
                        <a:pt x="1194" y="0"/>
                      </a:cubicBezTo>
                      <a:cubicBezTo>
                        <a:pt x="1194" y="0"/>
                        <a:pt x="1194" y="0"/>
                        <a:pt x="1194"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0" name="Google Shape;20;p1"/>
              <p:cNvSpPr/>
              <p:nvPr/>
            </p:nvSpPr>
            <p:spPr>
              <a:xfrm>
                <a:off x="342484" y="4665663"/>
                <a:ext cx="234913" cy="102234"/>
              </a:xfrm>
              <a:custGeom>
                <a:rect b="b" l="l" r="r" t="t"/>
                <a:pathLst>
                  <a:path extrusionOk="0" h="102234" w="234913">
                    <a:moveTo>
                      <a:pt x="131071" y="100330"/>
                    </a:moveTo>
                    <a:lnTo>
                      <a:pt x="131071" y="60960"/>
                    </a:lnTo>
                    <a:lnTo>
                      <a:pt x="159564" y="0"/>
                    </a:lnTo>
                    <a:lnTo>
                      <a:pt x="137402" y="0"/>
                    </a:lnTo>
                    <a:lnTo>
                      <a:pt x="120306" y="40005"/>
                    </a:lnTo>
                    <a:lnTo>
                      <a:pt x="103210" y="0"/>
                    </a:lnTo>
                    <a:lnTo>
                      <a:pt x="80415" y="0"/>
                    </a:lnTo>
                    <a:lnTo>
                      <a:pt x="108909" y="60960"/>
                    </a:lnTo>
                    <a:lnTo>
                      <a:pt x="108909" y="100330"/>
                    </a:lnTo>
                    <a:lnTo>
                      <a:pt x="131071" y="100330"/>
                    </a:lnTo>
                    <a:close/>
                    <a:moveTo>
                      <a:pt x="53188" y="57785"/>
                    </a:moveTo>
                    <a:cubicBezTo>
                      <a:pt x="46223" y="43815"/>
                      <a:pt x="24061" y="2540"/>
                      <a:pt x="22795" y="635"/>
                    </a:cubicBezTo>
                    <a:lnTo>
                      <a:pt x="22795" y="0"/>
                    </a:lnTo>
                    <a:lnTo>
                      <a:pt x="0" y="0"/>
                    </a:lnTo>
                    <a:lnTo>
                      <a:pt x="0" y="100965"/>
                    </a:lnTo>
                    <a:lnTo>
                      <a:pt x="20262" y="100965"/>
                    </a:lnTo>
                    <a:lnTo>
                      <a:pt x="20262" y="41275"/>
                    </a:lnTo>
                    <a:cubicBezTo>
                      <a:pt x="27860" y="55245"/>
                      <a:pt x="51922" y="97790"/>
                      <a:pt x="53188" y="100330"/>
                    </a:cubicBezTo>
                    <a:lnTo>
                      <a:pt x="53821" y="100965"/>
                    </a:lnTo>
                    <a:lnTo>
                      <a:pt x="74083" y="100965"/>
                    </a:lnTo>
                    <a:lnTo>
                      <a:pt x="74083" y="0"/>
                    </a:lnTo>
                    <a:lnTo>
                      <a:pt x="53821" y="0"/>
                    </a:lnTo>
                    <a:lnTo>
                      <a:pt x="53821" y="57785"/>
                    </a:lnTo>
                    <a:close/>
                    <a:moveTo>
                      <a:pt x="234914" y="65405"/>
                    </a:moveTo>
                    <a:lnTo>
                      <a:pt x="234914" y="0"/>
                    </a:lnTo>
                    <a:lnTo>
                      <a:pt x="213385" y="0"/>
                    </a:lnTo>
                    <a:lnTo>
                      <a:pt x="213385" y="64770"/>
                    </a:lnTo>
                    <a:cubicBezTo>
                      <a:pt x="213385" y="78105"/>
                      <a:pt x="209586" y="83185"/>
                      <a:pt x="200722" y="83185"/>
                    </a:cubicBezTo>
                    <a:cubicBezTo>
                      <a:pt x="191224" y="83185"/>
                      <a:pt x="188058" y="78105"/>
                      <a:pt x="188058" y="64770"/>
                    </a:cubicBezTo>
                    <a:lnTo>
                      <a:pt x="188058" y="0"/>
                    </a:lnTo>
                    <a:lnTo>
                      <a:pt x="165896" y="0"/>
                    </a:lnTo>
                    <a:lnTo>
                      <a:pt x="165896" y="65405"/>
                    </a:lnTo>
                    <a:cubicBezTo>
                      <a:pt x="165896" y="89535"/>
                      <a:pt x="177927" y="102235"/>
                      <a:pt x="200722" y="102235"/>
                    </a:cubicBezTo>
                    <a:cubicBezTo>
                      <a:pt x="223516" y="102235"/>
                      <a:pt x="234914" y="90170"/>
                      <a:pt x="234914" y="654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1" name="Google Shape;21;p1"/>
            <p:cNvGrpSpPr/>
            <p:nvPr/>
          </p:nvGrpSpPr>
          <p:grpSpPr>
            <a:xfrm>
              <a:off x="704036" y="4691063"/>
              <a:ext cx="497054" cy="76834"/>
              <a:chOff x="704036" y="4691063"/>
              <a:chExt cx="497054" cy="76834"/>
            </a:xfrm>
          </p:grpSpPr>
          <p:sp>
            <p:nvSpPr>
              <p:cNvPr id="22" name="Google Shape;22;p1"/>
              <p:cNvSpPr/>
              <p:nvPr/>
            </p:nvSpPr>
            <p:spPr>
              <a:xfrm>
                <a:off x="704036" y="4691698"/>
                <a:ext cx="43690" cy="74930"/>
              </a:xfrm>
              <a:custGeom>
                <a:rect b="b" l="l" r="r" t="t"/>
                <a:pathLst>
                  <a:path extrusionOk="0" h="74930" w="43690">
                    <a:moveTo>
                      <a:pt x="22162" y="74930"/>
                    </a:moveTo>
                    <a:lnTo>
                      <a:pt x="0" y="74930"/>
                    </a:lnTo>
                    <a:lnTo>
                      <a:pt x="0" y="1270"/>
                    </a:lnTo>
                    <a:lnTo>
                      <a:pt x="22162" y="1270"/>
                    </a:lnTo>
                    <a:lnTo>
                      <a:pt x="22162" y="10795"/>
                    </a:lnTo>
                    <a:cubicBezTo>
                      <a:pt x="25961" y="5080"/>
                      <a:pt x="31660" y="0"/>
                      <a:pt x="41791" y="0"/>
                    </a:cubicBezTo>
                    <a:cubicBezTo>
                      <a:pt x="41791" y="0"/>
                      <a:pt x="43057" y="0"/>
                      <a:pt x="43057" y="0"/>
                    </a:cubicBezTo>
                    <a:lnTo>
                      <a:pt x="43690" y="0"/>
                    </a:lnTo>
                    <a:lnTo>
                      <a:pt x="43690" y="18415"/>
                    </a:lnTo>
                    <a:lnTo>
                      <a:pt x="42424" y="18415"/>
                    </a:lnTo>
                    <a:cubicBezTo>
                      <a:pt x="41791" y="18415"/>
                      <a:pt x="39258" y="17780"/>
                      <a:pt x="38625" y="17780"/>
                    </a:cubicBezTo>
                    <a:cubicBezTo>
                      <a:pt x="29760" y="17780"/>
                      <a:pt x="24061" y="22860"/>
                      <a:pt x="22162" y="25400"/>
                    </a:cubicBezTo>
                    <a:lnTo>
                      <a:pt x="22162" y="7493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1"/>
              <p:cNvSpPr/>
              <p:nvPr/>
            </p:nvSpPr>
            <p:spPr>
              <a:xfrm>
                <a:off x="888294"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1"/>
              <p:cNvSpPr/>
              <p:nvPr/>
            </p:nvSpPr>
            <p:spPr>
              <a:xfrm>
                <a:off x="821809"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1"/>
              <p:cNvSpPr/>
              <p:nvPr/>
            </p:nvSpPr>
            <p:spPr>
              <a:xfrm>
                <a:off x="959212" y="4691063"/>
                <a:ext cx="98777" cy="76834"/>
              </a:xfrm>
              <a:custGeom>
                <a:rect b="b" l="l" r="r" t="t"/>
                <a:pathLst>
                  <a:path extrusionOk="0" h="76834" w="98777">
                    <a:moveTo>
                      <a:pt x="98778" y="75565"/>
                    </a:moveTo>
                    <a:lnTo>
                      <a:pt x="77249" y="75565"/>
                    </a:lnTo>
                    <a:lnTo>
                      <a:pt x="77249" y="26670"/>
                    </a:lnTo>
                    <a:cubicBezTo>
                      <a:pt x="77249" y="20955"/>
                      <a:pt x="75983" y="19050"/>
                      <a:pt x="71551" y="19050"/>
                    </a:cubicBezTo>
                    <a:cubicBezTo>
                      <a:pt x="67751" y="19050"/>
                      <a:pt x="63319" y="22225"/>
                      <a:pt x="60786" y="25400"/>
                    </a:cubicBezTo>
                    <a:lnTo>
                      <a:pt x="60786" y="76200"/>
                    </a:lnTo>
                    <a:lnTo>
                      <a:pt x="38625" y="76200"/>
                    </a:lnTo>
                    <a:lnTo>
                      <a:pt x="38625" y="27305"/>
                    </a:lnTo>
                    <a:cubicBezTo>
                      <a:pt x="38625" y="21590"/>
                      <a:pt x="37358" y="19685"/>
                      <a:pt x="33559" y="19685"/>
                    </a:cubicBezTo>
                    <a:cubicBezTo>
                      <a:pt x="29760" y="19685"/>
                      <a:pt x="25328" y="22860"/>
                      <a:pt x="22162" y="26035"/>
                    </a:cubicBezTo>
                    <a:lnTo>
                      <a:pt x="22162" y="76835"/>
                    </a:lnTo>
                    <a:lnTo>
                      <a:pt x="0" y="76835"/>
                    </a:lnTo>
                    <a:lnTo>
                      <a:pt x="0" y="1905"/>
                    </a:lnTo>
                    <a:lnTo>
                      <a:pt x="22162" y="1905"/>
                    </a:lnTo>
                    <a:lnTo>
                      <a:pt x="22162" y="9525"/>
                    </a:lnTo>
                    <a:cubicBezTo>
                      <a:pt x="26594" y="4445"/>
                      <a:pt x="33559" y="0"/>
                      <a:pt x="42424" y="0"/>
                    </a:cubicBezTo>
                    <a:cubicBezTo>
                      <a:pt x="51922" y="0"/>
                      <a:pt x="56987" y="2540"/>
                      <a:pt x="59520" y="10160"/>
                    </a:cubicBezTo>
                    <a:cubicBezTo>
                      <a:pt x="63952" y="4445"/>
                      <a:pt x="71551" y="0"/>
                      <a:pt x="80415" y="0"/>
                    </a:cubicBezTo>
                    <a:cubicBezTo>
                      <a:pt x="92446" y="0"/>
                      <a:pt x="98778" y="6350"/>
                      <a:pt x="98778" y="20320"/>
                    </a:cubicBezTo>
                    <a:lnTo>
                      <a:pt x="98778" y="755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1"/>
              <p:cNvSpPr/>
              <p:nvPr/>
            </p:nvSpPr>
            <p:spPr>
              <a:xfrm>
                <a:off x="1067487" y="4691063"/>
                <a:ext cx="62685" cy="76200"/>
              </a:xfrm>
              <a:custGeom>
                <a:rect b="b" l="l" r="r" t="t"/>
                <a:pathLst>
                  <a:path extrusionOk="0" h="76200" w="62685">
                    <a:moveTo>
                      <a:pt x="18363" y="76200"/>
                    </a:moveTo>
                    <a:cubicBezTo>
                      <a:pt x="6332" y="76200"/>
                      <a:pt x="0" y="69850"/>
                      <a:pt x="0" y="57150"/>
                    </a:cubicBezTo>
                    <a:cubicBezTo>
                      <a:pt x="0" y="41910"/>
                      <a:pt x="12664" y="32385"/>
                      <a:pt x="39258" y="27305"/>
                    </a:cubicBezTo>
                    <a:lnTo>
                      <a:pt x="39258" y="24765"/>
                    </a:lnTo>
                    <a:cubicBezTo>
                      <a:pt x="39258" y="19050"/>
                      <a:pt x="37358" y="17145"/>
                      <a:pt x="32926" y="17145"/>
                    </a:cubicBezTo>
                    <a:cubicBezTo>
                      <a:pt x="24694" y="17145"/>
                      <a:pt x="17096" y="22225"/>
                      <a:pt x="13297" y="24765"/>
                    </a:cubicBezTo>
                    <a:lnTo>
                      <a:pt x="3166" y="11430"/>
                    </a:lnTo>
                    <a:cubicBezTo>
                      <a:pt x="12031" y="3810"/>
                      <a:pt x="24061" y="0"/>
                      <a:pt x="36725" y="0"/>
                    </a:cubicBezTo>
                    <a:cubicBezTo>
                      <a:pt x="53188" y="0"/>
                      <a:pt x="60786" y="6985"/>
                      <a:pt x="60786" y="24130"/>
                    </a:cubicBezTo>
                    <a:lnTo>
                      <a:pt x="60786" y="56515"/>
                    </a:lnTo>
                    <a:cubicBezTo>
                      <a:pt x="60786" y="66040"/>
                      <a:pt x="61420" y="70485"/>
                      <a:pt x="62686" y="74295"/>
                    </a:cubicBezTo>
                    <a:lnTo>
                      <a:pt x="62686" y="74930"/>
                    </a:lnTo>
                    <a:cubicBezTo>
                      <a:pt x="62686" y="74930"/>
                      <a:pt x="41157" y="74930"/>
                      <a:pt x="41157" y="74930"/>
                    </a:cubicBezTo>
                    <a:cubicBezTo>
                      <a:pt x="40524" y="73025"/>
                      <a:pt x="39891" y="70485"/>
                      <a:pt x="39891" y="67310"/>
                    </a:cubicBezTo>
                    <a:cubicBezTo>
                      <a:pt x="33559" y="73660"/>
                      <a:pt x="26594" y="76200"/>
                      <a:pt x="18363" y="76200"/>
                    </a:cubicBezTo>
                    <a:close/>
                    <a:moveTo>
                      <a:pt x="39258" y="39370"/>
                    </a:moveTo>
                    <a:cubicBezTo>
                      <a:pt x="26594" y="41910"/>
                      <a:pt x="20895" y="46355"/>
                      <a:pt x="20895" y="53340"/>
                    </a:cubicBezTo>
                    <a:cubicBezTo>
                      <a:pt x="20895" y="57785"/>
                      <a:pt x="22795" y="59690"/>
                      <a:pt x="27227" y="59690"/>
                    </a:cubicBezTo>
                    <a:cubicBezTo>
                      <a:pt x="31660" y="59690"/>
                      <a:pt x="35459" y="57785"/>
                      <a:pt x="39258" y="54610"/>
                    </a:cubicBezTo>
                    <a:lnTo>
                      <a:pt x="39258" y="393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1"/>
              <p:cNvSpPr/>
              <p:nvPr/>
            </p:nvSpPr>
            <p:spPr>
              <a:xfrm>
                <a:off x="751525" y="4691698"/>
                <a:ext cx="64585" cy="76199"/>
              </a:xfrm>
              <a:custGeom>
                <a:rect b="b" l="l" r="r" t="t"/>
                <a:pathLst>
                  <a:path extrusionOk="0" h="76199" w="64585">
                    <a:moveTo>
                      <a:pt x="32293" y="0"/>
                    </a:moveTo>
                    <a:cubicBezTo>
                      <a:pt x="8232" y="0"/>
                      <a:pt x="0" y="19685"/>
                      <a:pt x="0" y="38100"/>
                    </a:cubicBezTo>
                    <a:cubicBezTo>
                      <a:pt x="0" y="66040"/>
                      <a:pt x="16463" y="76200"/>
                      <a:pt x="32293" y="76200"/>
                    </a:cubicBezTo>
                    <a:cubicBezTo>
                      <a:pt x="48123" y="76200"/>
                      <a:pt x="64586" y="66040"/>
                      <a:pt x="64586" y="38100"/>
                    </a:cubicBezTo>
                    <a:cubicBezTo>
                      <a:pt x="64586" y="9525"/>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5880"/>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 name="Google Shape;28;p1"/>
              <p:cNvSpPr/>
              <p:nvPr/>
            </p:nvSpPr>
            <p:spPr>
              <a:xfrm>
                <a:off x="1140937" y="4691698"/>
                <a:ext cx="60153" cy="74294"/>
              </a:xfrm>
              <a:custGeom>
                <a:rect b="b" l="l" r="r" t="t"/>
                <a:pathLst>
                  <a:path extrusionOk="0" h="74294" w="60153">
                    <a:moveTo>
                      <a:pt x="41791" y="0"/>
                    </a:moveTo>
                    <a:cubicBezTo>
                      <a:pt x="33559" y="0"/>
                      <a:pt x="26594" y="4445"/>
                      <a:pt x="22162" y="8890"/>
                    </a:cubicBezTo>
                    <a:lnTo>
                      <a:pt x="22162" y="1270"/>
                    </a:lnTo>
                    <a:lnTo>
                      <a:pt x="0" y="1270"/>
                    </a:lnTo>
                    <a:lnTo>
                      <a:pt x="0" y="74295"/>
                    </a:lnTo>
                    <a:lnTo>
                      <a:pt x="22162" y="74295"/>
                    </a:lnTo>
                    <a:lnTo>
                      <a:pt x="22162" y="24130"/>
                    </a:lnTo>
                    <a:cubicBezTo>
                      <a:pt x="26594" y="20320"/>
                      <a:pt x="29760" y="18415"/>
                      <a:pt x="32926" y="18415"/>
                    </a:cubicBezTo>
                    <a:cubicBezTo>
                      <a:pt x="35459" y="18415"/>
                      <a:pt x="37991" y="19050"/>
                      <a:pt x="37991" y="25400"/>
                    </a:cubicBezTo>
                    <a:lnTo>
                      <a:pt x="37991" y="74295"/>
                    </a:lnTo>
                    <a:lnTo>
                      <a:pt x="60153" y="74295"/>
                    </a:lnTo>
                    <a:lnTo>
                      <a:pt x="60153" y="19685"/>
                    </a:lnTo>
                    <a:cubicBezTo>
                      <a:pt x="60153" y="6350"/>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9" name="Google Shape;29;p1"/>
            <p:cNvSpPr/>
            <p:nvPr/>
          </p:nvSpPr>
          <p:spPr>
            <a:xfrm>
              <a:off x="543205" y="4793933"/>
              <a:ext cx="72816" cy="103504"/>
            </a:xfrm>
            <a:custGeom>
              <a:rect b="b" l="l" r="r" t="t"/>
              <a:pathLst>
                <a:path extrusionOk="0" h="103504" w="72816">
                  <a:moveTo>
                    <a:pt x="43690" y="41910"/>
                  </a:moveTo>
                  <a:lnTo>
                    <a:pt x="41791" y="41275"/>
                  </a:lnTo>
                  <a:cubicBezTo>
                    <a:pt x="32926" y="37465"/>
                    <a:pt x="26594" y="33655"/>
                    <a:pt x="26594" y="27305"/>
                  </a:cubicBezTo>
                  <a:cubicBezTo>
                    <a:pt x="26594" y="22225"/>
                    <a:pt x="30393" y="19050"/>
                    <a:pt x="36092" y="19050"/>
                  </a:cubicBezTo>
                  <a:cubicBezTo>
                    <a:pt x="43057" y="19050"/>
                    <a:pt x="48123" y="23495"/>
                    <a:pt x="52555" y="32385"/>
                  </a:cubicBezTo>
                  <a:lnTo>
                    <a:pt x="53188" y="33655"/>
                  </a:lnTo>
                  <a:lnTo>
                    <a:pt x="70917" y="24130"/>
                  </a:lnTo>
                  <a:lnTo>
                    <a:pt x="70284" y="22860"/>
                  </a:lnTo>
                  <a:cubicBezTo>
                    <a:pt x="63319" y="7620"/>
                    <a:pt x="51922" y="0"/>
                    <a:pt x="36092" y="0"/>
                  </a:cubicBezTo>
                  <a:cubicBezTo>
                    <a:pt x="17096" y="0"/>
                    <a:pt x="3799" y="12065"/>
                    <a:pt x="3799" y="28575"/>
                  </a:cubicBezTo>
                  <a:cubicBezTo>
                    <a:pt x="3799" y="48895"/>
                    <a:pt x="19629" y="55245"/>
                    <a:pt x="32293" y="60960"/>
                  </a:cubicBezTo>
                  <a:lnTo>
                    <a:pt x="32926" y="61595"/>
                  </a:lnTo>
                  <a:cubicBezTo>
                    <a:pt x="43057" y="66040"/>
                    <a:pt x="49389" y="69215"/>
                    <a:pt x="49389" y="76200"/>
                  </a:cubicBezTo>
                  <a:cubicBezTo>
                    <a:pt x="49389" y="82550"/>
                    <a:pt x="44957" y="85725"/>
                    <a:pt x="37991" y="85725"/>
                  </a:cubicBezTo>
                  <a:cubicBezTo>
                    <a:pt x="27860" y="85725"/>
                    <a:pt x="22162" y="77470"/>
                    <a:pt x="18996" y="71120"/>
                  </a:cubicBezTo>
                  <a:lnTo>
                    <a:pt x="18363" y="69850"/>
                  </a:lnTo>
                  <a:lnTo>
                    <a:pt x="0" y="78105"/>
                  </a:lnTo>
                  <a:lnTo>
                    <a:pt x="633" y="79375"/>
                  </a:lnTo>
                  <a:cubicBezTo>
                    <a:pt x="8231" y="95885"/>
                    <a:pt x="20895" y="103505"/>
                    <a:pt x="38625" y="103505"/>
                  </a:cubicBezTo>
                  <a:cubicBezTo>
                    <a:pt x="55088" y="103505"/>
                    <a:pt x="72817" y="94615"/>
                    <a:pt x="72817" y="74295"/>
                  </a:cubicBezTo>
                  <a:cubicBezTo>
                    <a:pt x="72184" y="53975"/>
                    <a:pt x="56354" y="46990"/>
                    <a:pt x="43690" y="4191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1"/>
            <p:cNvSpPr/>
            <p:nvPr/>
          </p:nvSpPr>
          <p:spPr>
            <a:xfrm>
              <a:off x="624887"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 name="Google Shape;31;p1"/>
            <p:cNvSpPr/>
            <p:nvPr/>
          </p:nvSpPr>
          <p:spPr>
            <a:xfrm>
              <a:off x="695804" y="4792028"/>
              <a:ext cx="60153" cy="104139"/>
            </a:xfrm>
            <a:custGeom>
              <a:rect b="b" l="l" r="r" t="t"/>
              <a:pathLst>
                <a:path extrusionOk="0" h="104139" w="60153">
                  <a:moveTo>
                    <a:pt x="41791" y="28575"/>
                  </a:moveTo>
                  <a:cubicBezTo>
                    <a:pt x="33559" y="28575"/>
                    <a:pt x="26594" y="33020"/>
                    <a:pt x="22162" y="37465"/>
                  </a:cubicBezTo>
                  <a:lnTo>
                    <a:pt x="22162" y="0"/>
                  </a:lnTo>
                  <a:lnTo>
                    <a:pt x="0" y="3175"/>
                  </a:lnTo>
                  <a:lnTo>
                    <a:pt x="0" y="104140"/>
                  </a:lnTo>
                  <a:lnTo>
                    <a:pt x="22162" y="104140"/>
                  </a:lnTo>
                  <a:lnTo>
                    <a:pt x="22162" y="53975"/>
                  </a:lnTo>
                  <a:cubicBezTo>
                    <a:pt x="26594" y="50165"/>
                    <a:pt x="29760" y="48260"/>
                    <a:pt x="32926" y="48260"/>
                  </a:cubicBezTo>
                  <a:cubicBezTo>
                    <a:pt x="35459" y="48260"/>
                    <a:pt x="37991" y="48895"/>
                    <a:pt x="37991" y="55245"/>
                  </a:cubicBezTo>
                  <a:lnTo>
                    <a:pt x="37991" y="104140"/>
                  </a:lnTo>
                  <a:lnTo>
                    <a:pt x="60153" y="104140"/>
                  </a:lnTo>
                  <a:lnTo>
                    <a:pt x="60153" y="48260"/>
                  </a:lnTo>
                  <a:cubicBezTo>
                    <a:pt x="60153" y="35560"/>
                    <a:pt x="53821" y="28575"/>
                    <a:pt x="41791" y="2857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1"/>
            <p:cNvSpPr/>
            <p:nvPr/>
          </p:nvSpPr>
          <p:spPr>
            <a:xfrm>
              <a:off x="764189"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6" y="66040"/>
                    <a:pt x="64586" y="38100"/>
                  </a:cubicBezTo>
                  <a:cubicBezTo>
                    <a:pt x="64586"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 name="Google Shape;33;p1"/>
            <p:cNvSpPr/>
            <p:nvPr/>
          </p:nvSpPr>
          <p:spPr>
            <a:xfrm>
              <a:off x="836373"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5" y="66040"/>
                    <a:pt x="64585" y="38100"/>
                  </a:cubicBezTo>
                  <a:cubicBezTo>
                    <a:pt x="64585" y="10160"/>
                    <a:pt x="47489"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 name="Google Shape;34;p1"/>
            <p:cNvSpPr/>
            <p:nvPr/>
          </p:nvSpPr>
          <p:spPr>
            <a:xfrm>
              <a:off x="954779" y="4820603"/>
              <a:ext cx="64602" cy="76200"/>
            </a:xfrm>
            <a:custGeom>
              <a:rect b="b" l="l" r="r" t="t"/>
              <a:pathLst>
                <a:path extrusionOk="0" h="76200" w="64602">
                  <a:moveTo>
                    <a:pt x="32293" y="0"/>
                  </a:moveTo>
                  <a:cubicBezTo>
                    <a:pt x="8232" y="0"/>
                    <a:pt x="0" y="19685"/>
                    <a:pt x="0" y="38100"/>
                  </a:cubicBezTo>
                  <a:cubicBezTo>
                    <a:pt x="0" y="66040"/>
                    <a:pt x="16463" y="76200"/>
                    <a:pt x="32293" y="76200"/>
                  </a:cubicBezTo>
                  <a:cubicBezTo>
                    <a:pt x="48123" y="76200"/>
                    <a:pt x="64585" y="66040"/>
                    <a:pt x="64585" y="38100"/>
                  </a:cubicBezTo>
                  <a:cubicBezTo>
                    <a:pt x="65219"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 name="Google Shape;35;p1"/>
            <p:cNvSpPr/>
            <p:nvPr/>
          </p:nvSpPr>
          <p:spPr>
            <a:xfrm>
              <a:off x="1023797" y="4794567"/>
              <a:ext cx="44956" cy="101600"/>
            </a:xfrm>
            <a:custGeom>
              <a:rect b="b" l="l" r="r" t="t"/>
              <a:pathLst>
                <a:path extrusionOk="0" h="101600" w="44956">
                  <a:moveTo>
                    <a:pt x="33559" y="0"/>
                  </a:moveTo>
                  <a:cubicBezTo>
                    <a:pt x="12664" y="0"/>
                    <a:pt x="10131" y="12065"/>
                    <a:pt x="10131" y="22860"/>
                  </a:cubicBezTo>
                  <a:lnTo>
                    <a:pt x="10131" y="27940"/>
                  </a:lnTo>
                  <a:lnTo>
                    <a:pt x="0" y="27940"/>
                  </a:lnTo>
                  <a:lnTo>
                    <a:pt x="0" y="45085"/>
                  </a:lnTo>
                  <a:lnTo>
                    <a:pt x="10131" y="45085"/>
                  </a:lnTo>
                  <a:lnTo>
                    <a:pt x="10131" y="101600"/>
                  </a:lnTo>
                  <a:lnTo>
                    <a:pt x="32293" y="101600"/>
                  </a:lnTo>
                  <a:lnTo>
                    <a:pt x="32293" y="45085"/>
                  </a:lnTo>
                  <a:lnTo>
                    <a:pt x="44957" y="45085"/>
                  </a:lnTo>
                  <a:lnTo>
                    <a:pt x="44957" y="27940"/>
                  </a:lnTo>
                  <a:lnTo>
                    <a:pt x="32293" y="27940"/>
                  </a:lnTo>
                  <a:lnTo>
                    <a:pt x="32293" y="23495"/>
                  </a:lnTo>
                  <a:cubicBezTo>
                    <a:pt x="32293" y="18415"/>
                    <a:pt x="34826" y="17145"/>
                    <a:pt x="39258" y="17145"/>
                  </a:cubicBezTo>
                  <a:cubicBezTo>
                    <a:pt x="40524" y="17145"/>
                    <a:pt x="43057" y="17145"/>
                    <a:pt x="43690" y="17780"/>
                  </a:cubicBezTo>
                  <a:lnTo>
                    <a:pt x="44957" y="17780"/>
                  </a:lnTo>
                  <a:lnTo>
                    <a:pt x="44957" y="635"/>
                  </a:lnTo>
                  <a:lnTo>
                    <a:pt x="44323" y="635"/>
                  </a:lnTo>
                  <a:cubicBezTo>
                    <a:pt x="43057" y="0"/>
                    <a:pt x="36725" y="0"/>
                    <a:pt x="335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 name="Google Shape;36;p1"/>
            <p:cNvSpPr/>
            <p:nvPr/>
          </p:nvSpPr>
          <p:spPr>
            <a:xfrm>
              <a:off x="1095981" y="4794567"/>
              <a:ext cx="88013" cy="100965"/>
            </a:xfrm>
            <a:custGeom>
              <a:rect b="b" l="l" r="r" t="t"/>
              <a:pathLst>
                <a:path extrusionOk="0" h="100965" w="88013">
                  <a:moveTo>
                    <a:pt x="44323" y="66040"/>
                  </a:moveTo>
                  <a:lnTo>
                    <a:pt x="27860" y="0"/>
                  </a:lnTo>
                  <a:lnTo>
                    <a:pt x="0" y="0"/>
                  </a:lnTo>
                  <a:lnTo>
                    <a:pt x="0" y="100965"/>
                  </a:lnTo>
                  <a:lnTo>
                    <a:pt x="18996" y="100965"/>
                  </a:lnTo>
                  <a:lnTo>
                    <a:pt x="18996" y="38100"/>
                  </a:lnTo>
                  <a:cubicBezTo>
                    <a:pt x="20262" y="42545"/>
                    <a:pt x="34826" y="100965"/>
                    <a:pt x="34826" y="100965"/>
                  </a:cubicBezTo>
                  <a:lnTo>
                    <a:pt x="51922" y="100965"/>
                  </a:lnTo>
                  <a:cubicBezTo>
                    <a:pt x="51922" y="100965"/>
                    <a:pt x="66485" y="43815"/>
                    <a:pt x="67751" y="38735"/>
                  </a:cubicBezTo>
                  <a:lnTo>
                    <a:pt x="67751" y="100965"/>
                  </a:lnTo>
                  <a:lnTo>
                    <a:pt x="88014" y="100965"/>
                  </a:lnTo>
                  <a:lnTo>
                    <a:pt x="88014" y="0"/>
                  </a:lnTo>
                  <a:lnTo>
                    <a:pt x="59520" y="0"/>
                  </a:lnTo>
                  <a:lnTo>
                    <a:pt x="44323" y="660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1"/>
            <p:cNvSpPr/>
            <p:nvPr/>
          </p:nvSpPr>
          <p:spPr>
            <a:xfrm>
              <a:off x="1193492" y="4819967"/>
              <a:ext cx="61419" cy="76200"/>
            </a:xfrm>
            <a:custGeom>
              <a:rect b="b" l="l" r="r" t="t"/>
              <a:pathLst>
                <a:path extrusionOk="0" h="76200" w="61419">
                  <a:moveTo>
                    <a:pt x="47489" y="50800"/>
                  </a:move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8895"/>
                  </a:lnTo>
                  <a:lnTo>
                    <a:pt x="47489" y="50800"/>
                  </a:lnTo>
                  <a:close/>
                  <a:moveTo>
                    <a:pt x="22795" y="31115"/>
                  </a:moveTo>
                  <a:cubicBezTo>
                    <a:pt x="23428" y="24765"/>
                    <a:pt x="25961" y="18415"/>
                    <a:pt x="32293" y="18415"/>
                  </a:cubicBezTo>
                  <a:cubicBezTo>
                    <a:pt x="35459" y="18415"/>
                    <a:pt x="40524" y="19685"/>
                    <a:pt x="41157" y="31115"/>
                  </a:cubicBezTo>
                  <a:lnTo>
                    <a:pt x="22795"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 name="Google Shape;38;p1"/>
            <p:cNvSpPr/>
            <p:nvPr/>
          </p:nvSpPr>
          <p:spPr>
            <a:xfrm>
              <a:off x="1265043" y="4794567"/>
              <a:ext cx="65851" cy="102235"/>
            </a:xfrm>
            <a:custGeom>
              <a:rect b="b" l="l" r="r" t="t"/>
              <a:pathLst>
                <a:path extrusionOk="0" h="102235" w="65851">
                  <a:moveTo>
                    <a:pt x="62686" y="82550"/>
                  </a:moveTo>
                  <a:lnTo>
                    <a:pt x="62686" y="0"/>
                  </a:lnTo>
                  <a:lnTo>
                    <a:pt x="40524" y="0"/>
                  </a:lnTo>
                  <a:lnTo>
                    <a:pt x="40524" y="33020"/>
                  </a:lnTo>
                  <a:cubicBezTo>
                    <a:pt x="36092" y="28575"/>
                    <a:pt x="30393" y="26035"/>
                    <a:pt x="24061" y="26035"/>
                  </a:cubicBezTo>
                  <a:cubicBezTo>
                    <a:pt x="8865" y="26035"/>
                    <a:pt x="0" y="40005"/>
                    <a:pt x="0" y="64770"/>
                  </a:cubicBezTo>
                  <a:cubicBezTo>
                    <a:pt x="0" y="95885"/>
                    <a:pt x="13297" y="102235"/>
                    <a:pt x="24061" y="102235"/>
                  </a:cubicBezTo>
                  <a:cubicBezTo>
                    <a:pt x="31026" y="102235"/>
                    <a:pt x="36725" y="99695"/>
                    <a:pt x="41157" y="94615"/>
                  </a:cubicBezTo>
                  <a:cubicBezTo>
                    <a:pt x="41157" y="96520"/>
                    <a:pt x="41791" y="99060"/>
                    <a:pt x="42424" y="100330"/>
                  </a:cubicBezTo>
                  <a:lnTo>
                    <a:pt x="43057" y="100965"/>
                  </a:lnTo>
                  <a:lnTo>
                    <a:pt x="65852" y="100965"/>
                  </a:lnTo>
                  <a:lnTo>
                    <a:pt x="65219" y="99060"/>
                  </a:lnTo>
                  <a:cubicBezTo>
                    <a:pt x="63319" y="95885"/>
                    <a:pt x="62686" y="90805"/>
                    <a:pt x="62686" y="82550"/>
                  </a:cubicBezTo>
                  <a:close/>
                  <a:moveTo>
                    <a:pt x="40524" y="50165"/>
                  </a:moveTo>
                  <a:lnTo>
                    <a:pt x="40524" y="78105"/>
                  </a:lnTo>
                  <a:cubicBezTo>
                    <a:pt x="37991" y="80645"/>
                    <a:pt x="34826" y="83820"/>
                    <a:pt x="31026" y="83820"/>
                  </a:cubicBezTo>
                  <a:cubicBezTo>
                    <a:pt x="27227" y="83820"/>
                    <a:pt x="21529" y="81915"/>
                    <a:pt x="21529" y="64135"/>
                  </a:cubicBezTo>
                  <a:cubicBezTo>
                    <a:pt x="21529" y="46990"/>
                    <a:pt x="25961" y="45085"/>
                    <a:pt x="31026" y="45085"/>
                  </a:cubicBezTo>
                  <a:cubicBezTo>
                    <a:pt x="34192" y="45085"/>
                    <a:pt x="36725" y="46990"/>
                    <a:pt x="40524" y="501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1"/>
            <p:cNvSpPr/>
            <p:nvPr/>
          </p:nvSpPr>
          <p:spPr>
            <a:xfrm>
              <a:off x="1341026"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 name="Google Shape;40;p1"/>
            <p:cNvSpPr/>
            <p:nvPr/>
          </p:nvSpPr>
          <p:spPr>
            <a:xfrm>
              <a:off x="1341026"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1"/>
            <p:cNvSpPr/>
            <p:nvPr/>
          </p:nvSpPr>
          <p:spPr>
            <a:xfrm>
              <a:off x="1372685"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1"/>
            <p:cNvSpPr/>
            <p:nvPr/>
          </p:nvSpPr>
          <p:spPr>
            <a:xfrm>
              <a:off x="1442970"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 name="Google Shape;43;p1"/>
            <p:cNvSpPr/>
            <p:nvPr/>
          </p:nvSpPr>
          <p:spPr>
            <a:xfrm>
              <a:off x="1442970"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1"/>
            <p:cNvSpPr/>
            <p:nvPr/>
          </p:nvSpPr>
          <p:spPr>
            <a:xfrm>
              <a:off x="1479061" y="4820603"/>
              <a:ext cx="60153" cy="74929"/>
            </a:xfrm>
            <a:custGeom>
              <a:rect b="b" l="l" r="r" t="t"/>
              <a:pathLst>
                <a:path extrusionOk="0" h="74929" w="60153">
                  <a:moveTo>
                    <a:pt x="41791" y="0"/>
                  </a:moveTo>
                  <a:cubicBezTo>
                    <a:pt x="33559" y="0"/>
                    <a:pt x="26594" y="4445"/>
                    <a:pt x="22162" y="8890"/>
                  </a:cubicBezTo>
                  <a:lnTo>
                    <a:pt x="22162" y="1270"/>
                  </a:lnTo>
                  <a:lnTo>
                    <a:pt x="0" y="1270"/>
                  </a:lnTo>
                  <a:lnTo>
                    <a:pt x="0" y="74930"/>
                  </a:lnTo>
                  <a:lnTo>
                    <a:pt x="22162" y="74930"/>
                  </a:lnTo>
                  <a:lnTo>
                    <a:pt x="22162" y="24765"/>
                  </a:lnTo>
                  <a:cubicBezTo>
                    <a:pt x="26594" y="20955"/>
                    <a:pt x="29760" y="19050"/>
                    <a:pt x="32926" y="19050"/>
                  </a:cubicBezTo>
                  <a:cubicBezTo>
                    <a:pt x="35459" y="19050"/>
                    <a:pt x="37991" y="19685"/>
                    <a:pt x="37991" y="26035"/>
                  </a:cubicBezTo>
                  <a:lnTo>
                    <a:pt x="37991" y="74930"/>
                  </a:lnTo>
                  <a:lnTo>
                    <a:pt x="60153" y="74930"/>
                  </a:lnTo>
                  <a:lnTo>
                    <a:pt x="60153" y="19685"/>
                  </a:lnTo>
                  <a:cubicBezTo>
                    <a:pt x="60153" y="6985"/>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1"/>
            <p:cNvSpPr/>
            <p:nvPr/>
          </p:nvSpPr>
          <p:spPr>
            <a:xfrm>
              <a:off x="1548712" y="4819967"/>
              <a:ext cx="61419" cy="76200"/>
            </a:xfrm>
            <a:custGeom>
              <a:rect b="b" l="l" r="r" t="t"/>
              <a:pathLst>
                <a:path extrusionOk="0" h="76200" w="61419">
                  <a:moveTo>
                    <a:pt x="48123" y="49530"/>
                  </a:moveTo>
                  <a:lnTo>
                    <a:pt x="47489" y="50800"/>
                  </a:ln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9530"/>
                  </a:lnTo>
                  <a:close/>
                  <a:moveTo>
                    <a:pt x="22162" y="31115"/>
                  </a:moveTo>
                  <a:cubicBezTo>
                    <a:pt x="22795" y="24765"/>
                    <a:pt x="25328" y="18415"/>
                    <a:pt x="31660" y="18415"/>
                  </a:cubicBezTo>
                  <a:cubicBezTo>
                    <a:pt x="34826" y="18415"/>
                    <a:pt x="39891" y="19685"/>
                    <a:pt x="40524" y="31115"/>
                  </a:cubicBezTo>
                  <a:lnTo>
                    <a:pt x="22162"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1"/>
            <p:cNvSpPr/>
            <p:nvPr/>
          </p:nvSpPr>
          <p:spPr>
            <a:xfrm>
              <a:off x="908556" y="4794568"/>
              <a:ext cx="22161" cy="100964"/>
            </a:xfrm>
            <a:custGeom>
              <a:rect b="b" l="l" r="r" t="t"/>
              <a:pathLst>
                <a:path extrusionOk="0" h="100964" w="22161">
                  <a:moveTo>
                    <a:pt x="0" y="0"/>
                  </a:moveTo>
                  <a:lnTo>
                    <a:pt x="22162" y="0"/>
                  </a:lnTo>
                  <a:lnTo>
                    <a:pt x="22162" y="100965"/>
                  </a:lnTo>
                  <a:lnTo>
                    <a:pt x="0" y="1009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 name="Google Shape;47;p1"/>
            <p:cNvSpPr/>
            <p:nvPr/>
          </p:nvSpPr>
          <p:spPr>
            <a:xfrm>
              <a:off x="612856" y="4661217"/>
              <a:ext cx="77249" cy="106679"/>
            </a:xfrm>
            <a:custGeom>
              <a:rect b="b" l="l" r="r" t="t"/>
              <a:pathLst>
                <a:path extrusionOk="0" h="106679" w="77249">
                  <a:moveTo>
                    <a:pt x="41791" y="71120"/>
                  </a:moveTo>
                  <a:lnTo>
                    <a:pt x="56354" y="71120"/>
                  </a:lnTo>
                  <a:cubicBezTo>
                    <a:pt x="55088" y="82550"/>
                    <a:pt x="49389" y="88900"/>
                    <a:pt x="40524" y="88900"/>
                  </a:cubicBezTo>
                  <a:cubicBezTo>
                    <a:pt x="32926" y="88900"/>
                    <a:pt x="22162" y="85090"/>
                    <a:pt x="22162" y="53340"/>
                  </a:cubicBezTo>
                  <a:cubicBezTo>
                    <a:pt x="22162" y="31115"/>
                    <a:pt x="27860" y="19685"/>
                    <a:pt x="39258" y="19685"/>
                  </a:cubicBezTo>
                  <a:cubicBezTo>
                    <a:pt x="47489" y="19685"/>
                    <a:pt x="51289" y="24765"/>
                    <a:pt x="54454" y="38100"/>
                  </a:cubicBezTo>
                  <a:lnTo>
                    <a:pt x="75350" y="35560"/>
                  </a:lnTo>
                  <a:cubicBezTo>
                    <a:pt x="70917" y="10795"/>
                    <a:pt x="60153" y="0"/>
                    <a:pt x="40524" y="0"/>
                  </a:cubicBezTo>
                  <a:cubicBezTo>
                    <a:pt x="15197" y="0"/>
                    <a:pt x="0" y="19685"/>
                    <a:pt x="0" y="53340"/>
                  </a:cubicBezTo>
                  <a:cubicBezTo>
                    <a:pt x="0" y="87630"/>
                    <a:pt x="13930" y="106680"/>
                    <a:pt x="37991" y="106680"/>
                  </a:cubicBezTo>
                  <a:cubicBezTo>
                    <a:pt x="48756" y="106680"/>
                    <a:pt x="56354" y="100965"/>
                    <a:pt x="60153" y="94615"/>
                  </a:cubicBezTo>
                  <a:lnTo>
                    <a:pt x="60153" y="104775"/>
                  </a:lnTo>
                  <a:lnTo>
                    <a:pt x="77249" y="104775"/>
                  </a:lnTo>
                  <a:lnTo>
                    <a:pt x="77249" y="53975"/>
                  </a:lnTo>
                  <a:lnTo>
                    <a:pt x="42424" y="53975"/>
                  </a:lnTo>
                  <a:lnTo>
                    <a:pt x="42424" y="711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652">
          <p15:clr>
            <a:srgbClr val="F26B43"/>
          </p15:clr>
        </p15:guide>
        <p15:guide id="2" pos="2880">
          <p15:clr>
            <a:srgbClr val="F26B43"/>
          </p15:clr>
        </p15:guide>
        <p15:guide id="3" orient="horz" pos="213">
          <p15:clr>
            <a:srgbClr val="F26B43"/>
          </p15:clr>
        </p15:guide>
        <p15:guide id="4" orient="horz" pos="641">
          <p15:clr>
            <a:srgbClr val="F26B43"/>
          </p15:clr>
        </p15:guide>
        <p15:guide id="5" pos="219">
          <p15:clr>
            <a:srgbClr val="F26B43"/>
          </p15:clr>
        </p15:guide>
        <p15:guide id="6" pos="204">
          <p15:clr>
            <a:srgbClr val="F26B43"/>
          </p15:clr>
        </p15:guide>
        <p15:guide id="7" pos="4896">
          <p15:clr>
            <a:srgbClr val="F26B43"/>
          </p15:clr>
        </p15:guide>
        <p15:guide id="8" orient="horz" pos="386">
          <p15:clr>
            <a:srgbClr val="F26B43"/>
          </p15:clr>
        </p15:guide>
        <p15:guide id="9" orient="horz" pos="97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hyperlink" Target="https://www.sli.do/features-google-slides?interaction-type=V29yZENsb3Vk" TargetMode="External"/><Relationship Id="rId4" Type="http://schemas.openxmlformats.org/officeDocument/2006/relationships/image" Target="../media/image11.png"/><Relationship Id="rId5" Type="http://schemas.openxmlformats.org/officeDocument/2006/relationships/hyperlink" Target="https://www.sli.do/features-google-slides?payload=eyJwb2xsVXVpZCI6IjM5NWQyYTY5LTgxNTYtNGUwMi1hNDJmLTkyZDgyYTk4NTU2ZiIsInByZXNlbnRhdGlvbklkIjoiMUp4NnlpRjRMak9oaVRZR0l1a0U1MG4xTjRjV01BRkxNVGNyVWZrTUlSbGciLCJzbGlkZUlkIjoiU0xJREVTX0FQSTEwOTU2NzI4OF8wIiwidGltZWxpbmUiOlt7InNob3dSZXN1bHRzIjp0cnVlLCJwb2xsUXVlc3Rpb25VdWlkIjoiZTIyZWI2Y2QtZWM3Ni00OGRlLWE2ZTctMjU4ZjlhOTIwZmMwIn1dLCJ0eXBlIjoiU2xpZG9Qb2xsIn0%3D"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hyperlink" Target="https://www.sli.do/features-google-slides?interaction-type=V29yZENsb3Vk" TargetMode="External"/><Relationship Id="rId4" Type="http://schemas.openxmlformats.org/officeDocument/2006/relationships/image" Target="../media/image11.png"/><Relationship Id="rId5" Type="http://schemas.openxmlformats.org/officeDocument/2006/relationships/hyperlink" Target="https://www.sli.do/features-google-slides?payload=eyJwb2xsVXVpZCI6IjVlNWFiNWU4LTg2ZjYtNGFhMy04ZTU4LTNiMDdkZDc5ZmY5MCIsInByZXNlbnRhdGlvbklkIjoiMUp4NnlpRjRMak9oaVRZR0l1a0U1MG4xTjRjV01BRkxNVGNyVWZrTUlSbGciLCJzbGlkZUlkIjoiU0xJREVTX0FQSTE3NjYwOTY3ODFfMCIsInRpbWVsaW5lIjpbeyJwb2xsUXVlc3Rpb25VdWlkIjoiN2RjODAyN2ItMWM1OC00ZmUyLWJkMDEtNWQyMjlhM2JlOWQwIiwic2hvd1Jlc3VsdHMiOnRydWV9XSwidHlwZSI6IlNsaWRvUG9sbCJ9"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hyperlink" Target="https://www.sli.do/features-google-slides?interaction-type=V29yZENsb3Vk" TargetMode="External"/><Relationship Id="rId4" Type="http://schemas.openxmlformats.org/officeDocument/2006/relationships/image" Target="../media/image11.png"/><Relationship Id="rId5" Type="http://schemas.openxmlformats.org/officeDocument/2006/relationships/hyperlink" Target="https://www.sli.do/features-google-slides?payload=eyJwb2xsVXVpZCI6IjFjNGE4YTk5LTU1MTctNDgwZi05N2Q4LTNhZTNkMDAzOWQyZCIsInByZXNlbnRhdGlvbklkIjoiMUp4NnlpRjRMak9oaVRZR0l1a0U1MG4xTjRjV01BRkxNVGNyVWZrTUlSbGciLCJzbGlkZUlkIjoiU0xJREVTX0FQSTE5NDU2MjgwNTRfMCIsInRpbWVsaW5lIjpbeyJwb2xsUXVlc3Rpb25VdWlkIjoiYzY4YTUwM2ItMTQ3Mi00MWY3LWJhYjUtODYxNDM0YTcxNmQ5Iiwic2hvd1Jlc3VsdHMiOnRydWV9XSwidHlwZSI6IlNsaWRvUG9sbCJ9"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hyperlink" Target="https://www.sli.do/features-google-slides?interaction-type=V29yZENsb3Vk" TargetMode="External"/><Relationship Id="rId4" Type="http://schemas.openxmlformats.org/officeDocument/2006/relationships/image" Target="../media/image11.png"/><Relationship Id="rId5" Type="http://schemas.openxmlformats.org/officeDocument/2006/relationships/hyperlink" Target="https://www.sli.do/features-google-slides?payload=eyJwb2xsVXVpZCI6IjA1NGNkYTI4LTJiM2UtNDUwZi05Y2YzLTIyZjM2NjQ1YzM1ZCIsInByZXNlbnRhdGlvbklkIjoiMUp4NnlpRjRMak9oaVRZR0l1a0U1MG4xTjRjV01BRkxNVGNyVWZrTUlSbGciLCJzbGlkZUlkIjoiU0xJREVTX0FQSTM3MzY1NDM5MF8wIiwidGltZWxpbmUiOlt7InBvbGxRdWVzdGlvblV1aWQiOiJiM2I0MmVmOC0xNTI5LTQyMzgtYjRlZC02MjU3ZDI2NjRkMTgiLCJzaG93UmVzdWx0cyI6dHJ1ZX1dLCJ0eXBlIjoiU2xpZG9Qb2xsIn0%3D"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hyperlink" Target="https://www.sli.do/features-google-slides?interaction-type=V29yZENsb3Vk" TargetMode="External"/><Relationship Id="rId4" Type="http://schemas.openxmlformats.org/officeDocument/2006/relationships/image" Target="../media/image11.png"/><Relationship Id="rId5" Type="http://schemas.openxmlformats.org/officeDocument/2006/relationships/hyperlink" Target="https://www.sli.do/features-google-slides?payload=eyJwb2xsVXVpZCI6Ijk4Y2Q0ZTNmLTIxZjYtNGM5OC1iNDQ1LTFhOWEzMGQ4ZTQyNCIsInByZXNlbnRhdGlvbklkIjoiMUp4NnlpRjRMak9oaVRZR0l1a0U1MG4xTjRjV01BRkxNVGNyVWZrTUlSbGciLCJzbGlkZUlkIjoiU0xJREVTX0FQSTE2NDM3OTEzMTNfMCIsInRpbWVsaW5lIjpbeyJwb2xsUXVlc3Rpb25VdWlkIjoiOTQyNDk0YTgtZDY2ZS00NmQ3LWE0OTgtZDFlYzJhMDY5MDIzIiwic2hvd1Jlc3VsdHMiOnRydWV9XSwidHlwZSI6IlNsaWRvUG9sbCJ9"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8.png"/><Relationship Id="rId5" Type="http://schemas.openxmlformats.org/officeDocument/2006/relationships/hyperlink" Target="https://www.sli.do/features-google-slides?payload=eyJwb2xsVXVpZCI6IjMzYjQ4ZTBkLWRmNjItNDNlMC05N2JiLWIzNzQ5MjYzYmRhZSIsInByZXNlbnRhdGlvbklkIjoiMUp4NnlpRjRMak9oaVRZR0l1a0U1MG4xTjRjV01BRkxNVGNyVWZrTUlSbGciLCJzbGlkZUlkIjoiU0xJREVTX0FQSTE0OTA0NTYwNDJfMCIsInRpbWVsaW5lIjpbeyJwb2xsUXVlc3Rpb25VdWlkIjoiNDAwZTliZmQtNjgxMy00ZjlhLWI1MzItYTkyNWRmYjIyYzM0Iiwic2hvd1Jlc3VsdHMiOnRydWV9XSwidHlwZSI6IlNsaWRvUG9sbCJ9"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beta.elicit.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scite.ai/"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28.png"/><Relationship Id="rId5" Type="http://schemas.openxmlformats.org/officeDocument/2006/relationships/hyperlink" Target="https://www.sli.do/features-google-slides?payload=eyJwb2xsVXVpZCI6ImRmMDc0YjhhLWE4NTYtNGI1Zi1iMTg4LTVjYTdhMDM0YTgwMyIsInByZXNlbnRhdGlvbklkIjoiMUp4NnlpRjRMak9oaVRZR0l1a0U1MG4xTjRjV01BRkxNVGNyVWZrTUlSbGciLCJzbGlkZUlkIjoiU0xJREVTX0FQSTEwOTA4MzI5MzlfMCIsInRpbWVsaW5lIjpbeyJzaG93UmVzdWx0cyI6dHJ1ZSwicG9sbFF1ZXN0aW9uVXVpZCI6ImNiNGM3ZjdkLWY2NDAtNGQzMi1hN2Y1LWE1NDY3MjdmMjRmYSJ9XSwidHlwZSI6IlNsaWRvUG9sbCJ9"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8.png"/><Relationship Id="rId5" Type="http://schemas.openxmlformats.org/officeDocument/2006/relationships/hyperlink" Target="https://www.sli.do/features-google-slides?payload=eyJwb2xsVXVpZCI6IjcwNmMzMDg1LTMzZjItNGI1ZC05OTBlLWQ5Nzg4OWJhYmU0NiIsInByZXNlbnRhdGlvbklkIjoiMUp4NnlpRjRMak9oaVRZR0l1a0U1MG4xTjRjV01BRkxNVGNyVWZrTUlSbGciLCJzbGlkZUlkIjoiU0xJREVTX0FQSTE4OTkxNjE1MjVfMCIsInRpbWVsaW5lIjpbeyJwb2xsUXVlc3Rpb25VdWlkIjoiMzQ4ZjM1YzMtMDJjMC00NzgxLTk3ZWQtNzIwZTY5MjAzYTg2Iiwic2hvd1Jlc3VsdHMiOnRydWV9XSwidHlwZSI6IlNsaWRvUG9sbCJ9"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www.perplexity.ai/" TargetMode="External"/><Relationship Id="rId4" Type="http://schemas.openxmlformats.org/officeDocument/2006/relationships/hyperlink" Target="https://elicit.org/" TargetMode="External"/><Relationship Id="rId5" Type="http://schemas.openxmlformats.org/officeDocument/2006/relationships/hyperlink" Target="https://researchrabbitapp.com/home" TargetMode="External"/><Relationship Id="rId6" Type="http://schemas.openxmlformats.org/officeDocument/2006/relationships/hyperlink" Target="https://www.semanticscholar.org/" TargetMode="External"/><Relationship Id="rId7" Type="http://schemas.openxmlformats.org/officeDocument/2006/relationships/hyperlink" Target="https://scite.ai/"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hslguides.med.nyu.edu/WebOfScienc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hyperlink" Target="https://hslguides.med.nyu.edu/EMBAS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s://hslguides.med.nyu.edu/IPD" TargetMode="External"/><Relationship Id="rId4" Type="http://schemas.openxmlformats.org/officeDocument/2006/relationships/hyperlink" Target="https://hslguides.med.nyu.edu/IPD"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28.png"/><Relationship Id="rId5" Type="http://schemas.openxmlformats.org/officeDocument/2006/relationships/hyperlink" Target="https://www.sli.do/features-google-slides?payload=eyJwb2xsVXVpZCI6ImJmMGNmMWI3LWVhMGMtNGNjYi1hNDJkLWFhNjYxMTA0NTEwMSIsInByZXNlbnRhdGlvbklkIjoiMUp4NnlpRjRMak9oaVRZR0l1a0U1MG4xTjRjV01BRkxNVGNyVWZrTUlSbGciLCJzbGlkZUlkIjoiU0xJREVTX0FQSTY4MjMwNTk0N18wIiwidGltZWxpbmUiOlt7InNob3dSZXN1bHRzIjp0cnVlLCJwb2xsUXVlc3Rpb25VdWlkIjoiYWRhNzJjMGItNDMyZS00YmI3LWEyMGQtMmZiZTkzYjJjOGM2In1dLCJ0eXBlIjoiU2xpZG9Qb2xsIn0%3D"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28.png"/><Relationship Id="rId5" Type="http://schemas.openxmlformats.org/officeDocument/2006/relationships/hyperlink" Target="https://www.sli.do/features-google-slides?payload=eyJwb2xsVXVpZCI6ImUxMTU1OTlmLTg0NmUtNDk2YS1hZjlmLTE0MzUyNTY4NTRkMiIsInByZXNlbnRhdGlvbklkIjoiMUp4NnlpRjRMak9oaVRZR0l1a0U1MG4xTjRjV01BRkxNVGNyVWZrTUlSbGciLCJzbGlkZUlkIjoiU0xJREVTX0FQSTM5ODU5Mzg2MV8wIiwidGltZWxpbmUiOlt7InNob3dSZXN1bHRzIjp0cnVlLCJwb2xsUXVlc3Rpb25VdWlkIjoiZWUxYzAxZWItNjQzOS00N2JjLThjOGUtNTQwYTRhNzQ3NDQ2In1dLCJ0eXBlIjoiU2xpZG9Qb2xsIn0%3D"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28.png"/><Relationship Id="rId5" Type="http://schemas.openxmlformats.org/officeDocument/2006/relationships/hyperlink" Target="https://www.sli.do/features-google-slides?payload=eyJwb2xsVXVpZCI6IjdkYzEwM2RlLWRhYTktNDk3Ni1hOTNlLTdlOTQ4NzM5YWUwZiIsInByZXNlbnRhdGlvbklkIjoiMUp4NnlpRjRMak9oaVRZR0l1a0U1MG4xTjRjV01BRkxNVGNyVWZrTUlSbGciLCJzbGlkZUlkIjoiU0xJREVTX0FQSTEzODAwODg2NjFfMCIsInRpbWVsaW5lIjpbeyJzaG93UmVzdWx0cyI6dHJ1ZSwicG9sbFF1ZXN0aW9uVXVpZCI6ImUxYWE1Nzg1LWE4MTEtNDAxYS04OThkLWZjM2U4MzYxMzczNCJ9XSwidHlwZSI6IlNsaWRvUG9sbCJ9"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https://www.sli.do/features-google-slides?interaction-type=V29yZENsb3Vk" TargetMode="External"/><Relationship Id="rId4" Type="http://schemas.openxmlformats.org/officeDocument/2006/relationships/image" Target="../media/image11.png"/><Relationship Id="rId5" Type="http://schemas.openxmlformats.org/officeDocument/2006/relationships/hyperlink" Target="https://www.sli.do/features-google-slides?payload=eyJwb2xsVXVpZCI6IjBmMmYyMzk0LTRjMjktNDJmOS1hNGI4LWIzMGRjY2UwOTQxZiIsInByZXNlbnRhdGlvbklkIjoiMUp4NnlpRjRMak9oaVRZR0l1a0U1MG4xTjRjV01BRkxNVGNyVWZrTUlSbGciLCJzbGlkZUlkIjoiU0xJREVTX0FQSTg1MTQxMzA5MF8wIiwidGltZWxpbmUiOlt7InBvbGxRdWVzdGlvblV1aWQiOiJhZmY0NmVhYS0xMzA4LTQ3YTEtOGJkOC0xMmE4YmM1NjA2YWYiLCJzaG93UmVzdWx0cyI6dHJ1ZX1dLCJ0eXBlIjoiU2xpZG9Qb2xsIn0%3D" TargetMode="External"/><Relationship Id="rId6" Type="http://schemas.openxmlformats.org/officeDocument/2006/relationships/image" Target="../media/image15.png"/><Relationship Id="rId7" Type="http://schemas.openxmlformats.org/officeDocument/2006/relationships/hyperlink" Target="https://chrome.google.com/webstore/detail/slido/dhhclfjehmpacimcdknijodpjpmppkii"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2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1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hyperlink" Target="https://www.zotero.org/google-docs/?NGeo8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2"/>
          <p:cNvSpPr txBox="1"/>
          <p:nvPr>
            <p:ph type="ctrTitle"/>
          </p:nvPr>
        </p:nvSpPr>
        <p:spPr>
          <a:xfrm>
            <a:off x="310900" y="1085250"/>
            <a:ext cx="5514600" cy="1846800"/>
          </a:xfrm>
          <a:prstGeom prst="rect">
            <a:avLst/>
          </a:prstGeom>
          <a:noFill/>
          <a:ln>
            <a:noFill/>
          </a:ln>
        </p:spPr>
        <p:txBody>
          <a:bodyPr anchorCtr="0" anchor="b" bIns="0" lIns="0" spcFirstLastPara="1" rIns="0" wrap="square" tIns="0">
            <a:noAutofit/>
          </a:bodyPr>
          <a:lstStyle/>
          <a:p>
            <a:pPr indent="0" lvl="0" marL="0" rtl="0" algn="l">
              <a:lnSpc>
                <a:spcPct val="83000"/>
              </a:lnSpc>
              <a:spcBef>
                <a:spcPts val="0"/>
              </a:spcBef>
              <a:spcAft>
                <a:spcPts val="0"/>
              </a:spcAft>
              <a:buClr>
                <a:schemeClr val="lt1"/>
              </a:buClr>
              <a:buSzPts val="3200"/>
              <a:buFont typeface="Arial"/>
              <a:buNone/>
            </a:pPr>
            <a:r>
              <a:rPr lang="en-US"/>
              <a:t>Rigor and Reproducibility:</a:t>
            </a:r>
            <a:endParaRPr/>
          </a:p>
          <a:p>
            <a:pPr indent="0" lvl="0" marL="0" rtl="0" algn="l">
              <a:lnSpc>
                <a:spcPct val="83000"/>
              </a:lnSpc>
              <a:spcBef>
                <a:spcPts val="0"/>
              </a:spcBef>
              <a:spcAft>
                <a:spcPts val="0"/>
              </a:spcAft>
              <a:buClr>
                <a:schemeClr val="lt1"/>
              </a:buClr>
              <a:buSzPts val="3200"/>
              <a:buFont typeface="Arial"/>
              <a:buNone/>
            </a:pPr>
            <a:r>
              <a:rPr lang="en-US"/>
              <a:t>Scientific Premise I</a:t>
            </a:r>
            <a:endParaRPr/>
          </a:p>
        </p:txBody>
      </p:sp>
      <p:sp>
        <p:nvSpPr>
          <p:cNvPr id="403" name="Google Shape;403;p22"/>
          <p:cNvSpPr txBox="1"/>
          <p:nvPr>
            <p:ph idx="1" type="subTitle"/>
          </p:nvPr>
        </p:nvSpPr>
        <p:spPr>
          <a:xfrm>
            <a:off x="332072" y="3319544"/>
            <a:ext cx="4248150" cy="898923"/>
          </a:xfrm>
          <a:prstGeom prst="rect">
            <a:avLst/>
          </a:prstGeom>
          <a:noFill/>
          <a:ln>
            <a:noFill/>
          </a:ln>
        </p:spPr>
        <p:txBody>
          <a:bodyPr anchorCtr="0" anchor="t" bIns="0" lIns="0" spcFirstLastPara="1" rIns="0" wrap="square" tIns="0">
            <a:noAutofit/>
          </a:bodyPr>
          <a:lstStyle/>
          <a:p>
            <a:pPr indent="0" lvl="0" marL="0" rtl="0" algn="l">
              <a:lnSpc>
                <a:spcPct val="105000"/>
              </a:lnSpc>
              <a:spcBef>
                <a:spcPts val="0"/>
              </a:spcBef>
              <a:spcAft>
                <a:spcPts val="0"/>
              </a:spcAft>
              <a:buClr>
                <a:schemeClr val="lt1"/>
              </a:buClr>
              <a:buSzPts val="1800"/>
              <a:buNone/>
            </a:pPr>
            <a:r>
              <a:rPr lang="en-US"/>
              <a:t>Fred LaPolla MLS </a:t>
            </a:r>
            <a:endParaRPr/>
          </a:p>
        </p:txBody>
      </p:sp>
      <p:pic>
        <p:nvPicPr>
          <p:cNvPr id="404" name="Google Shape;404;p22"/>
          <p:cNvPicPr preferRelativeResize="0"/>
          <p:nvPr>
            <p:ph idx="2" type="pic"/>
          </p:nvPr>
        </p:nvPicPr>
        <p:blipFill rotWithShape="1">
          <a:blip r:embed="rId3">
            <a:alphaModFix/>
          </a:blip>
          <a:srcRect b="125" l="0" r="0" t="126"/>
          <a:stretch/>
        </p:blipFill>
        <p:spPr>
          <a:xfrm>
            <a:off x="6103938" y="0"/>
            <a:ext cx="3040062" cy="5143500"/>
          </a:xfrm>
          <a:prstGeom prst="rect">
            <a:avLst/>
          </a:prstGeom>
          <a:solidFill>
            <a:srgbClr val="D8D8D8"/>
          </a:solidFill>
          <a:ln>
            <a:noFill/>
          </a:ln>
        </p:spPr>
      </p:pic>
      <p:sp>
        <p:nvSpPr>
          <p:cNvPr id="405" name="Google Shape;405;p22"/>
          <p:cNvSpPr/>
          <p:nvPr>
            <p:ph idx="11" type="ftr"/>
          </p:nvPr>
        </p:nvSpPr>
        <p:spPr>
          <a:xfrm>
            <a:off x="347663" y="4663440"/>
            <a:ext cx="1810512" cy="219456"/>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45700" lIns="182875" spcFirstLastPara="1" rIns="91425" wrap="square" tIns="45700">
            <a:noAutofit/>
          </a:bodyPr>
          <a:lstStyle/>
          <a:p>
            <a:pPr indent="0" lvl="0" marL="0" rtl="0" algn="l">
              <a:spcBef>
                <a:spcPts val="0"/>
              </a:spcBef>
              <a:spcAft>
                <a:spcPts val="0"/>
              </a:spcAft>
              <a:buNone/>
            </a:pPr>
            <a:r>
              <a:rPr lang="en-US"/>
              <a:t>NYU Langone Health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1"/>
          <p:cNvSpPr txBox="1"/>
          <p:nvPr>
            <p:ph type="title"/>
          </p:nvPr>
        </p:nvSpPr>
        <p:spPr>
          <a:xfrm>
            <a:off x="326230" y="3395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Animal Research</a:t>
            </a:r>
            <a:endParaRPr sz="3200"/>
          </a:p>
        </p:txBody>
      </p:sp>
      <p:sp>
        <p:nvSpPr>
          <p:cNvPr id="479" name="Google Shape;479;p31"/>
          <p:cNvSpPr txBox="1"/>
          <p:nvPr>
            <p:ph idx="1" type="body"/>
          </p:nvPr>
        </p:nvSpPr>
        <p:spPr>
          <a:xfrm>
            <a:off x="324313" y="1016705"/>
            <a:ext cx="74469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Clr>
                <a:schemeClr val="accent1"/>
              </a:buClr>
              <a:buSzPts val="1500"/>
              <a:buNone/>
            </a:pPr>
            <a:r>
              <a:rPr lang="en-US" sz="2400">
                <a:solidFill>
                  <a:srgbClr val="000000"/>
                </a:solidFill>
              </a:rPr>
              <a:t>Similar issue, the Institutional Animal Use and Care Committee (IACUC) requires evidence of a thorough literature search to justify animal use</a:t>
            </a:r>
            <a:endParaRPr sz="2400">
              <a:solidFill>
                <a:srgbClr val="000000"/>
              </a:solidFill>
            </a:endParaRPr>
          </a:p>
        </p:txBody>
      </p:sp>
      <p:sp>
        <p:nvSpPr>
          <p:cNvPr id="480" name="Google Shape;480;p31"/>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81" name="Google Shape;481;p31"/>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6" name="Shape 486"/>
        <p:cNvGrpSpPr/>
        <p:nvPr/>
      </p:nvGrpSpPr>
      <p:grpSpPr>
        <a:xfrm>
          <a:off x="0" y="0"/>
          <a:ext cx="0" cy="0"/>
          <a:chOff x="0" y="0"/>
          <a:chExt cx="0" cy="0"/>
        </a:xfrm>
      </p:grpSpPr>
      <p:pic>
        <p:nvPicPr>
          <p:cNvPr descr="poll-type-id" id="487" name="Google Shape;487;p32">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488" name="Google Shape;488;p32">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89" name="Google Shape;489;p32"/>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Where do you currently search for literature</a:t>
            </a:r>
            <a:endParaRPr b="1" sz="3600">
              <a:solidFill>
                <a:srgbClr val="5B5B5B"/>
              </a:solidFill>
              <a:latin typeface="Roboto"/>
              <a:ea typeface="Roboto"/>
              <a:cs typeface="Roboto"/>
              <a:sym typeface="Roboto"/>
            </a:endParaRPr>
          </a:p>
        </p:txBody>
      </p:sp>
      <p:sp>
        <p:nvSpPr>
          <p:cNvPr descr="footer-id" id="490" name="Google Shape;490;p32"/>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91" name="Google Shape;491;p32"/>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6" name="Shape 496"/>
        <p:cNvGrpSpPr/>
        <p:nvPr/>
      </p:nvGrpSpPr>
      <p:grpSpPr>
        <a:xfrm>
          <a:off x="0" y="0"/>
          <a:ext cx="0" cy="0"/>
          <a:chOff x="0" y="0"/>
          <a:chExt cx="0" cy="0"/>
        </a:xfrm>
      </p:grpSpPr>
      <p:pic>
        <p:nvPicPr>
          <p:cNvPr descr="poll-type-id" id="497" name="Google Shape;497;p33">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498" name="Google Shape;498;p33">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99" name="Google Shape;499;p33"/>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What are the challenges you face in searching for literature (if any)?</a:t>
            </a:r>
            <a:endParaRPr b="1" sz="3600">
              <a:solidFill>
                <a:srgbClr val="5B5B5B"/>
              </a:solidFill>
              <a:latin typeface="Roboto"/>
              <a:ea typeface="Roboto"/>
              <a:cs typeface="Roboto"/>
              <a:sym typeface="Roboto"/>
            </a:endParaRPr>
          </a:p>
        </p:txBody>
      </p:sp>
      <p:sp>
        <p:nvSpPr>
          <p:cNvPr descr="footer-id" id="500" name="Google Shape;500;p33"/>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501" name="Google Shape;501;p33"/>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4"/>
          <p:cNvSpPr txBox="1"/>
          <p:nvPr>
            <p:ph type="title"/>
          </p:nvPr>
        </p:nvSpPr>
        <p:spPr>
          <a:xfrm>
            <a:off x="326230" y="3395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Search strategies</a:t>
            </a:r>
            <a:endParaRPr sz="3200"/>
          </a:p>
        </p:txBody>
      </p:sp>
      <p:sp>
        <p:nvSpPr>
          <p:cNvPr id="507" name="Google Shape;507;p34"/>
          <p:cNvSpPr txBox="1"/>
          <p:nvPr>
            <p:ph idx="1" type="body"/>
          </p:nvPr>
        </p:nvSpPr>
        <p:spPr>
          <a:xfrm>
            <a:off x="324313" y="1016705"/>
            <a:ext cx="74469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Clr>
                <a:schemeClr val="accent1"/>
              </a:buClr>
              <a:buSzPts val="1500"/>
              <a:buNone/>
            </a:pPr>
            <a:r>
              <a:rPr lang="en-US" sz="2400">
                <a:solidFill>
                  <a:srgbClr val="000000"/>
                </a:solidFill>
              </a:rPr>
              <a:t>Let’s say you are interested in genomic markers of lung cancer and working in mouse models</a:t>
            </a:r>
            <a:endParaRPr sz="2400">
              <a:solidFill>
                <a:srgbClr val="000000"/>
              </a:solidFill>
            </a:endParaRPr>
          </a:p>
        </p:txBody>
      </p:sp>
      <p:sp>
        <p:nvSpPr>
          <p:cNvPr id="508" name="Google Shape;508;p34"/>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09" name="Google Shape;509;p34"/>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5"/>
          <p:cNvSpPr txBox="1"/>
          <p:nvPr>
            <p:ph type="title"/>
          </p:nvPr>
        </p:nvSpPr>
        <p:spPr>
          <a:xfrm>
            <a:off x="326230" y="3395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Search strategies: PICO/PECO</a:t>
            </a:r>
            <a:endParaRPr sz="3200"/>
          </a:p>
        </p:txBody>
      </p:sp>
      <p:sp>
        <p:nvSpPr>
          <p:cNvPr id="515" name="Google Shape;515;p35"/>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16" name="Google Shape;516;p35"/>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17" name="Google Shape;517;p35"/>
          <p:cNvSpPr txBox="1"/>
          <p:nvPr/>
        </p:nvSpPr>
        <p:spPr>
          <a:xfrm rot="2699857">
            <a:off x="-27835" y="2734497"/>
            <a:ext cx="5111321" cy="6156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t>Population/Person/Problem</a:t>
            </a:r>
            <a:endParaRPr b="1" sz="2800"/>
          </a:p>
        </p:txBody>
      </p:sp>
      <p:sp>
        <p:nvSpPr>
          <p:cNvPr id="518" name="Google Shape;518;p35"/>
          <p:cNvSpPr txBox="1"/>
          <p:nvPr/>
        </p:nvSpPr>
        <p:spPr>
          <a:xfrm rot="2699726">
            <a:off x="1453946" y="2806644"/>
            <a:ext cx="5315605" cy="6156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t>Intervention/Exposure</a:t>
            </a:r>
            <a:endParaRPr b="1" sz="2800"/>
          </a:p>
        </p:txBody>
      </p:sp>
      <p:sp>
        <p:nvSpPr>
          <p:cNvPr id="519" name="Google Shape;519;p35"/>
          <p:cNvSpPr txBox="1"/>
          <p:nvPr/>
        </p:nvSpPr>
        <p:spPr>
          <a:xfrm rot="2699726">
            <a:off x="2893896" y="2734494"/>
            <a:ext cx="5315605" cy="6156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t>Comparison</a:t>
            </a:r>
            <a:endParaRPr b="1" sz="2800"/>
          </a:p>
        </p:txBody>
      </p:sp>
      <p:sp>
        <p:nvSpPr>
          <p:cNvPr id="520" name="Google Shape;520;p35"/>
          <p:cNvSpPr txBox="1"/>
          <p:nvPr/>
        </p:nvSpPr>
        <p:spPr>
          <a:xfrm rot="2699726">
            <a:off x="4389046" y="2734494"/>
            <a:ext cx="5315605" cy="6156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t>Outcome</a:t>
            </a:r>
            <a:endParaRPr b="1"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6"/>
          <p:cNvSpPr txBox="1"/>
          <p:nvPr>
            <p:ph type="title"/>
          </p:nvPr>
        </p:nvSpPr>
        <p:spPr>
          <a:xfrm>
            <a:off x="326230" y="3395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Search strategies: PICO/PECO</a:t>
            </a:r>
            <a:endParaRPr sz="3200"/>
          </a:p>
        </p:txBody>
      </p:sp>
      <p:sp>
        <p:nvSpPr>
          <p:cNvPr id="526" name="Google Shape;526;p36"/>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27" name="Google Shape;527;p36"/>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28" name="Google Shape;528;p36"/>
          <p:cNvSpPr txBox="1"/>
          <p:nvPr/>
        </p:nvSpPr>
        <p:spPr>
          <a:xfrm rot="2699857">
            <a:off x="-27835" y="2734497"/>
            <a:ext cx="5111321" cy="6156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t>Population: Mice</a:t>
            </a:r>
            <a:endParaRPr b="1" sz="2800"/>
          </a:p>
        </p:txBody>
      </p:sp>
      <p:sp>
        <p:nvSpPr>
          <p:cNvPr id="529" name="Google Shape;529;p36"/>
          <p:cNvSpPr txBox="1"/>
          <p:nvPr/>
        </p:nvSpPr>
        <p:spPr>
          <a:xfrm rot="2699726">
            <a:off x="1453946" y="2806644"/>
            <a:ext cx="5315605" cy="6156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t>Exposure: Genomic Markers</a:t>
            </a:r>
            <a:endParaRPr b="1" sz="2800"/>
          </a:p>
        </p:txBody>
      </p:sp>
      <p:sp>
        <p:nvSpPr>
          <p:cNvPr id="530" name="Google Shape;530;p36"/>
          <p:cNvSpPr txBox="1"/>
          <p:nvPr/>
        </p:nvSpPr>
        <p:spPr>
          <a:xfrm rot="2699726">
            <a:off x="2893896" y="2734494"/>
            <a:ext cx="5315605" cy="6156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t>Comparison: NA</a:t>
            </a:r>
            <a:endParaRPr b="1" sz="2800"/>
          </a:p>
        </p:txBody>
      </p:sp>
      <p:sp>
        <p:nvSpPr>
          <p:cNvPr id="531" name="Google Shape;531;p36"/>
          <p:cNvSpPr txBox="1"/>
          <p:nvPr/>
        </p:nvSpPr>
        <p:spPr>
          <a:xfrm rot="2699726">
            <a:off x="4389046" y="2734494"/>
            <a:ext cx="5315605" cy="6156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t>Outcome: Lung Cancer</a:t>
            </a:r>
            <a:endParaRPr b="1"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6" name="Shape 536"/>
        <p:cNvGrpSpPr/>
        <p:nvPr/>
      </p:nvGrpSpPr>
      <p:grpSpPr>
        <a:xfrm>
          <a:off x="0" y="0"/>
          <a:ext cx="0" cy="0"/>
          <a:chOff x="0" y="0"/>
          <a:chExt cx="0" cy="0"/>
        </a:xfrm>
      </p:grpSpPr>
      <p:pic>
        <p:nvPicPr>
          <p:cNvPr descr="poll-type-id" id="537" name="Google Shape;537;p37">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538" name="Google Shape;538;p37">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539" name="Google Shape;539;p37"/>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5B5B5B"/>
                </a:solidFill>
                <a:latin typeface="Roboto"/>
                <a:ea typeface="Roboto"/>
                <a:cs typeface="Roboto"/>
                <a:sym typeface="Roboto"/>
              </a:rPr>
              <a:t>Create a PECO/PICO to address: Are changes in the oral microbiome related to increased risk of mouth cancer in smokers? Add your term with a P, I/E, C or O.</a:t>
            </a:r>
            <a:endParaRPr b="1" sz="2400">
              <a:solidFill>
                <a:srgbClr val="5B5B5B"/>
              </a:solidFill>
              <a:latin typeface="Roboto"/>
              <a:ea typeface="Roboto"/>
              <a:cs typeface="Roboto"/>
              <a:sym typeface="Roboto"/>
            </a:endParaRPr>
          </a:p>
        </p:txBody>
      </p:sp>
      <p:sp>
        <p:nvSpPr>
          <p:cNvPr descr="footer-id" id="540" name="Google Shape;540;p37"/>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541" name="Google Shape;541;p37"/>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8"/>
          <p:cNvSpPr txBox="1"/>
          <p:nvPr>
            <p:ph type="title"/>
          </p:nvPr>
        </p:nvSpPr>
        <p:spPr>
          <a:xfrm>
            <a:off x="327100" y="306902"/>
            <a:ext cx="5395800" cy="15420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Jump to PubMed to search these terms</a:t>
            </a:r>
            <a:endParaRPr/>
          </a:p>
        </p:txBody>
      </p:sp>
      <p:sp>
        <p:nvSpPr>
          <p:cNvPr id="547" name="Google Shape;547;p38"/>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48" name="Google Shape;548;p38"/>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9"/>
          <p:cNvSpPr txBox="1"/>
          <p:nvPr>
            <p:ph type="title"/>
          </p:nvPr>
        </p:nvSpPr>
        <p:spPr>
          <a:xfrm>
            <a:off x="327100" y="306900"/>
            <a:ext cx="6194400" cy="15420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PubMed Techniques</a:t>
            </a:r>
            <a:endParaRPr/>
          </a:p>
        </p:txBody>
      </p:sp>
      <p:sp>
        <p:nvSpPr>
          <p:cNvPr id="554" name="Google Shape;554;p39"/>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55" name="Google Shape;555;p39"/>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0"/>
          <p:cNvSpPr txBox="1"/>
          <p:nvPr>
            <p:ph type="title"/>
          </p:nvPr>
        </p:nvSpPr>
        <p:spPr>
          <a:xfrm>
            <a:off x="326230" y="3395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Expanding Your Search</a:t>
            </a:r>
            <a:endParaRPr sz="3200"/>
          </a:p>
        </p:txBody>
      </p:sp>
      <p:sp>
        <p:nvSpPr>
          <p:cNvPr id="561" name="Google Shape;561;p40"/>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62" name="Google Shape;562;p40"/>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63" name="Google Shape;563;p40"/>
          <p:cNvSpPr txBox="1"/>
          <p:nvPr/>
        </p:nvSpPr>
        <p:spPr>
          <a:xfrm rot="-241">
            <a:off x="466457" y="1244626"/>
            <a:ext cx="8544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t>Find synonyms (words with the same or similar meaning) for each element of the P I/E C O</a:t>
            </a:r>
            <a:endParaRPr b="1" sz="2800"/>
          </a:p>
          <a:p>
            <a:pPr indent="0" lvl="0" marL="0" rtl="0" algn="l">
              <a:spcBef>
                <a:spcPts val="0"/>
              </a:spcBef>
              <a:spcAft>
                <a:spcPts val="0"/>
              </a:spcAft>
              <a:buNone/>
            </a:pPr>
            <a:r>
              <a:t/>
            </a:r>
            <a:endParaRPr b="1" sz="2800"/>
          </a:p>
          <a:p>
            <a:pPr indent="0" lvl="0" marL="0" rtl="0" algn="l">
              <a:spcBef>
                <a:spcPts val="0"/>
              </a:spcBef>
              <a:spcAft>
                <a:spcPts val="0"/>
              </a:spcAft>
              <a:buNone/>
            </a:pPr>
            <a:r>
              <a:rPr b="1" lang="en-US" sz="2800"/>
              <a:t>A spreadsheet can help</a:t>
            </a:r>
            <a:endParaRPr b="1"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3"/>
          <p:cNvSpPr txBox="1"/>
          <p:nvPr>
            <p:ph type="title"/>
          </p:nvPr>
        </p:nvSpPr>
        <p:spPr>
          <a:xfrm>
            <a:off x="327107" y="306907"/>
            <a:ext cx="5395885" cy="2267712"/>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Review</a:t>
            </a:r>
            <a:endParaRPr/>
          </a:p>
        </p:txBody>
      </p:sp>
      <p:sp>
        <p:nvSpPr>
          <p:cNvPr id="411" name="Google Shape;411;p23"/>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12" name="Google Shape;412;p23"/>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1"/>
          <p:cNvSpPr txBox="1"/>
          <p:nvPr>
            <p:ph type="title"/>
          </p:nvPr>
        </p:nvSpPr>
        <p:spPr>
          <a:xfrm>
            <a:off x="326230" y="3395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Expanding Your Search</a:t>
            </a:r>
            <a:endParaRPr sz="3200"/>
          </a:p>
        </p:txBody>
      </p:sp>
      <p:sp>
        <p:nvSpPr>
          <p:cNvPr id="569" name="Google Shape;569;p41"/>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70" name="Google Shape;570;p41"/>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571" name="Google Shape;571;p41"/>
          <p:cNvGraphicFramePr/>
          <p:nvPr/>
        </p:nvGraphicFramePr>
        <p:xfrm>
          <a:off x="634750" y="1276450"/>
          <a:ext cx="3000000" cy="3000000"/>
        </p:xfrm>
        <a:graphic>
          <a:graphicData uri="http://schemas.openxmlformats.org/drawingml/2006/table">
            <a:tbl>
              <a:tblPr>
                <a:noFill/>
                <a:tableStyleId>{9E269630-99D8-4CBB-8B89-02CC0E65CFA4}</a:tableStyleId>
              </a:tblPr>
              <a:tblGrid>
                <a:gridCol w="1937575"/>
                <a:gridCol w="1937575"/>
                <a:gridCol w="1937575"/>
                <a:gridCol w="1937575"/>
              </a:tblGrid>
              <a:tr h="952525">
                <a:tc>
                  <a:txBody>
                    <a:bodyPr/>
                    <a:lstStyle/>
                    <a:p>
                      <a:pPr indent="0" lvl="0" marL="0" rtl="0" algn="l">
                        <a:spcBef>
                          <a:spcPts val="0"/>
                        </a:spcBef>
                        <a:spcAft>
                          <a:spcPts val="0"/>
                        </a:spcAft>
                        <a:buNone/>
                      </a:pPr>
                      <a:r>
                        <a:rPr b="1" lang="en-US" sz="2200"/>
                        <a:t>Population</a:t>
                      </a:r>
                      <a:endParaRPr b="1" sz="2200"/>
                    </a:p>
                  </a:txBody>
                  <a:tcPr marT="91425" marB="91425" marR="91425" marL="91425"/>
                </a:tc>
                <a:tc>
                  <a:txBody>
                    <a:bodyPr/>
                    <a:lstStyle/>
                    <a:p>
                      <a:pPr indent="0" lvl="0" marL="0" rtl="0" algn="l">
                        <a:spcBef>
                          <a:spcPts val="0"/>
                        </a:spcBef>
                        <a:spcAft>
                          <a:spcPts val="0"/>
                        </a:spcAft>
                        <a:buNone/>
                      </a:pPr>
                      <a:r>
                        <a:rPr b="1" lang="en-US" sz="2200"/>
                        <a:t>Exposure</a:t>
                      </a:r>
                      <a:endParaRPr b="1" sz="2200"/>
                    </a:p>
                  </a:txBody>
                  <a:tcPr marT="91425" marB="91425" marR="91425" marL="91425"/>
                </a:tc>
                <a:tc>
                  <a:txBody>
                    <a:bodyPr/>
                    <a:lstStyle/>
                    <a:p>
                      <a:pPr indent="0" lvl="0" marL="0" rtl="0" algn="l">
                        <a:spcBef>
                          <a:spcPts val="0"/>
                        </a:spcBef>
                        <a:spcAft>
                          <a:spcPts val="0"/>
                        </a:spcAft>
                        <a:buNone/>
                      </a:pPr>
                      <a:r>
                        <a:rPr b="1" lang="en-US" sz="2200"/>
                        <a:t>Comparison</a:t>
                      </a:r>
                      <a:endParaRPr b="1" sz="2200"/>
                    </a:p>
                  </a:txBody>
                  <a:tcPr marT="91425" marB="91425" marR="91425" marL="91425"/>
                </a:tc>
                <a:tc>
                  <a:txBody>
                    <a:bodyPr/>
                    <a:lstStyle/>
                    <a:p>
                      <a:pPr indent="0" lvl="0" marL="0" rtl="0" algn="l">
                        <a:spcBef>
                          <a:spcPts val="0"/>
                        </a:spcBef>
                        <a:spcAft>
                          <a:spcPts val="0"/>
                        </a:spcAft>
                        <a:buNone/>
                      </a:pPr>
                      <a:r>
                        <a:rPr b="1" lang="en-US" sz="2200"/>
                        <a:t>Outcome</a:t>
                      </a:r>
                      <a:endParaRPr b="1" sz="2200"/>
                    </a:p>
                  </a:txBody>
                  <a:tcPr marT="91425" marB="91425" marR="91425" marL="91425"/>
                </a:tc>
              </a:tr>
              <a:tr h="425250">
                <a:tc>
                  <a:txBody>
                    <a:bodyPr/>
                    <a:lstStyle/>
                    <a:p>
                      <a:pPr indent="0" lvl="0" marL="0" rtl="0" algn="l">
                        <a:spcBef>
                          <a:spcPts val="0"/>
                        </a:spcBef>
                        <a:spcAft>
                          <a:spcPts val="0"/>
                        </a:spcAft>
                        <a:buNone/>
                      </a:pPr>
                      <a:r>
                        <a:rPr lang="en-US"/>
                        <a:t>Mice</a:t>
                      </a:r>
                      <a:endParaRPr/>
                    </a:p>
                  </a:txBody>
                  <a:tcPr marT="91425" marB="91425" marR="91425" marL="91425"/>
                </a:tc>
                <a:tc>
                  <a:txBody>
                    <a:bodyPr/>
                    <a:lstStyle/>
                    <a:p>
                      <a:pPr indent="0" lvl="0" marL="0" rtl="0" algn="l">
                        <a:spcBef>
                          <a:spcPts val="0"/>
                        </a:spcBef>
                        <a:spcAft>
                          <a:spcPts val="0"/>
                        </a:spcAft>
                        <a:buNone/>
                      </a:pPr>
                      <a:r>
                        <a:rPr lang="en-US"/>
                        <a:t>Genomic</a:t>
                      </a:r>
                      <a:endParaRPr/>
                    </a:p>
                  </a:txBody>
                  <a:tcPr marT="91425" marB="91425" marR="91425" marL="91425"/>
                </a:tc>
                <a:tc>
                  <a:txBody>
                    <a:bodyPr/>
                    <a:lstStyle/>
                    <a:p>
                      <a:pPr indent="0" lvl="0" marL="0" rtl="0" algn="l">
                        <a:spcBef>
                          <a:spcPts val="0"/>
                        </a:spcBef>
                        <a:spcAft>
                          <a:spcPts val="0"/>
                        </a:spcAft>
                        <a:buNone/>
                      </a:pPr>
                      <a:r>
                        <a:rPr lang="en-US"/>
                        <a:t>NA</a:t>
                      </a:r>
                      <a:endParaRPr/>
                    </a:p>
                  </a:txBody>
                  <a:tcPr marT="91425" marB="91425" marR="91425" marL="91425"/>
                </a:tc>
                <a:tc>
                  <a:txBody>
                    <a:bodyPr/>
                    <a:lstStyle/>
                    <a:p>
                      <a:pPr indent="0" lvl="0" marL="0" rtl="0" algn="l">
                        <a:spcBef>
                          <a:spcPts val="0"/>
                        </a:spcBef>
                        <a:spcAft>
                          <a:spcPts val="0"/>
                        </a:spcAft>
                        <a:buNone/>
                      </a:pPr>
                      <a:r>
                        <a:rPr lang="en-US"/>
                        <a:t>Lung Cancer</a:t>
                      </a:r>
                      <a:endParaRPr/>
                    </a:p>
                  </a:txBody>
                  <a:tcPr marT="91425" marB="91425" marR="91425" marL="91425"/>
                </a:tc>
              </a:tr>
              <a:tr h="425250">
                <a:tc>
                  <a:txBody>
                    <a:bodyPr/>
                    <a:lstStyle/>
                    <a:p>
                      <a:pPr indent="0" lvl="0" marL="0" rtl="0" algn="l">
                        <a:spcBef>
                          <a:spcPts val="0"/>
                        </a:spcBef>
                        <a:spcAft>
                          <a:spcPts val="0"/>
                        </a:spcAft>
                        <a:buNone/>
                      </a:pPr>
                      <a:r>
                        <a:rPr lang="en-US"/>
                        <a:t>Mouse</a:t>
                      </a:r>
                      <a:endParaRPr/>
                    </a:p>
                  </a:txBody>
                  <a:tcPr marT="91425" marB="91425" marR="91425" marL="91425"/>
                </a:tc>
                <a:tc>
                  <a:txBody>
                    <a:bodyPr/>
                    <a:lstStyle/>
                    <a:p>
                      <a:pPr indent="0" lvl="0" marL="0" rtl="0" algn="l">
                        <a:spcBef>
                          <a:spcPts val="0"/>
                        </a:spcBef>
                        <a:spcAft>
                          <a:spcPts val="0"/>
                        </a:spcAft>
                        <a:buNone/>
                      </a:pPr>
                      <a:r>
                        <a:rPr lang="en-US"/>
                        <a:t>Genome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lnSpc>
                          <a:spcPct val="115000"/>
                        </a:lnSpc>
                        <a:spcBef>
                          <a:spcPts val="1000"/>
                        </a:spcBef>
                        <a:spcAft>
                          <a:spcPts val="0"/>
                        </a:spcAft>
                        <a:buNone/>
                      </a:pPr>
                      <a:r>
                        <a:rPr lang="en-US">
                          <a:highlight>
                            <a:srgbClr val="FFFFFF"/>
                          </a:highlight>
                        </a:rPr>
                        <a:t>Pulmonary Neoplasms</a:t>
                      </a:r>
                      <a:endParaRPr>
                        <a:highlight>
                          <a:srgbClr val="FFFFFF"/>
                        </a:highlight>
                      </a:endParaRPr>
                    </a:p>
                    <a:p>
                      <a:pPr indent="0" lvl="0" marL="0" rtl="0" algn="l">
                        <a:spcBef>
                          <a:spcPts val="1000"/>
                        </a:spcBef>
                        <a:spcAft>
                          <a:spcPts val="0"/>
                        </a:spcAft>
                        <a:buNone/>
                      </a:pPr>
                      <a:r>
                        <a:t/>
                      </a:r>
                      <a:endParaRPr/>
                    </a:p>
                  </a:txBody>
                  <a:tcPr marT="91425" marB="91425" marR="91425" marL="91425"/>
                </a:tc>
              </a:tr>
              <a:tr h="425250">
                <a:tc>
                  <a:txBody>
                    <a:bodyPr/>
                    <a:lstStyle/>
                    <a:p>
                      <a:pPr indent="0" lvl="0" marL="0" rtl="0" algn="l">
                        <a:spcBef>
                          <a:spcPts val="0"/>
                        </a:spcBef>
                        <a:spcAft>
                          <a:spcPts val="0"/>
                        </a:spcAft>
                        <a:buNone/>
                      </a:pPr>
                      <a:r>
                        <a:rPr lang="en-US"/>
                        <a:t>Mus</a:t>
                      </a:r>
                      <a:endParaRPr/>
                    </a:p>
                  </a:txBody>
                  <a:tcPr marT="91425" marB="91425" marR="91425" marL="91425"/>
                </a:tc>
                <a:tc>
                  <a:txBody>
                    <a:bodyPr/>
                    <a:lstStyle/>
                    <a:p>
                      <a:pPr indent="0" lvl="0" marL="0" rtl="0" algn="l">
                        <a:spcBef>
                          <a:spcPts val="0"/>
                        </a:spcBef>
                        <a:spcAft>
                          <a:spcPts val="0"/>
                        </a:spcAft>
                        <a:buNone/>
                      </a:pPr>
                      <a:r>
                        <a:rPr lang="en-US"/>
                        <a:t>Gene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Lung Neoplasms</a:t>
                      </a:r>
                      <a:endParaRPr/>
                    </a:p>
                  </a:txBody>
                  <a:tcPr marT="91425" marB="91425" marR="91425" marL="91425"/>
                </a:tc>
              </a:tr>
              <a:tr h="425250">
                <a:tc>
                  <a:txBody>
                    <a:bodyPr/>
                    <a:lstStyle/>
                    <a:p>
                      <a:pPr indent="0" lvl="0" marL="0" rtl="0" algn="l">
                        <a:spcBef>
                          <a:spcPts val="0"/>
                        </a:spcBef>
                        <a:spcAft>
                          <a:spcPts val="0"/>
                        </a:spcAft>
                        <a:buNone/>
                      </a:pPr>
                      <a:r>
                        <a:rPr lang="en-US"/>
                        <a:t>Murine</a:t>
                      </a:r>
                      <a:endParaRPr/>
                    </a:p>
                  </a:txBody>
                  <a:tcPr marT="91425" marB="91425" marR="91425" marL="91425"/>
                </a:tc>
                <a:tc>
                  <a:txBody>
                    <a:bodyPr/>
                    <a:lstStyle/>
                    <a:p>
                      <a:pPr indent="0" lvl="0" marL="0" rtl="0" algn="l">
                        <a:spcBef>
                          <a:spcPts val="0"/>
                        </a:spcBef>
                        <a:spcAft>
                          <a:spcPts val="0"/>
                        </a:spcAft>
                        <a:buNone/>
                      </a:pPr>
                      <a:r>
                        <a:rPr lang="en-US"/>
                        <a:t>Genetic</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Pulmonary Cancer</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2"/>
          <p:cNvSpPr txBox="1"/>
          <p:nvPr>
            <p:ph type="title"/>
          </p:nvPr>
        </p:nvSpPr>
        <p:spPr>
          <a:xfrm>
            <a:off x="95825" y="339575"/>
            <a:ext cx="930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Expanding Your Search: OR down each column</a:t>
            </a:r>
            <a:endParaRPr sz="3100"/>
          </a:p>
        </p:txBody>
      </p:sp>
      <p:sp>
        <p:nvSpPr>
          <p:cNvPr id="577" name="Google Shape;577;p42"/>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78" name="Google Shape;578;p42"/>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579" name="Google Shape;579;p42"/>
          <p:cNvGraphicFramePr/>
          <p:nvPr/>
        </p:nvGraphicFramePr>
        <p:xfrm>
          <a:off x="634750" y="1276450"/>
          <a:ext cx="3000000" cy="3000000"/>
        </p:xfrm>
        <a:graphic>
          <a:graphicData uri="http://schemas.openxmlformats.org/drawingml/2006/table">
            <a:tbl>
              <a:tblPr>
                <a:noFill/>
                <a:tableStyleId>{9E269630-99D8-4CBB-8B89-02CC0E65CFA4}</a:tableStyleId>
              </a:tblPr>
              <a:tblGrid>
                <a:gridCol w="1937575"/>
                <a:gridCol w="1937575"/>
                <a:gridCol w="1937575"/>
                <a:gridCol w="1937575"/>
              </a:tblGrid>
              <a:tr h="952525">
                <a:tc>
                  <a:txBody>
                    <a:bodyPr/>
                    <a:lstStyle/>
                    <a:p>
                      <a:pPr indent="0" lvl="0" marL="0" rtl="0" algn="l">
                        <a:spcBef>
                          <a:spcPts val="0"/>
                        </a:spcBef>
                        <a:spcAft>
                          <a:spcPts val="0"/>
                        </a:spcAft>
                        <a:buNone/>
                      </a:pPr>
                      <a:r>
                        <a:rPr b="1" lang="en-US" sz="2200"/>
                        <a:t>Population</a:t>
                      </a:r>
                      <a:endParaRPr b="1" sz="2200"/>
                    </a:p>
                  </a:txBody>
                  <a:tcPr marT="91425" marB="91425" marR="91425" marL="91425"/>
                </a:tc>
                <a:tc>
                  <a:txBody>
                    <a:bodyPr/>
                    <a:lstStyle/>
                    <a:p>
                      <a:pPr indent="0" lvl="0" marL="0" rtl="0" algn="l">
                        <a:spcBef>
                          <a:spcPts val="0"/>
                        </a:spcBef>
                        <a:spcAft>
                          <a:spcPts val="0"/>
                        </a:spcAft>
                        <a:buNone/>
                      </a:pPr>
                      <a:r>
                        <a:rPr b="1" lang="en-US" sz="2200"/>
                        <a:t>Exposure</a:t>
                      </a:r>
                      <a:endParaRPr b="1" sz="2200"/>
                    </a:p>
                  </a:txBody>
                  <a:tcPr marT="91425" marB="91425" marR="91425" marL="91425"/>
                </a:tc>
                <a:tc>
                  <a:txBody>
                    <a:bodyPr/>
                    <a:lstStyle/>
                    <a:p>
                      <a:pPr indent="0" lvl="0" marL="0" rtl="0" algn="l">
                        <a:spcBef>
                          <a:spcPts val="0"/>
                        </a:spcBef>
                        <a:spcAft>
                          <a:spcPts val="0"/>
                        </a:spcAft>
                        <a:buNone/>
                      </a:pPr>
                      <a:r>
                        <a:rPr b="1" lang="en-US" sz="2200"/>
                        <a:t>Comparison</a:t>
                      </a:r>
                      <a:endParaRPr b="1" sz="2200"/>
                    </a:p>
                  </a:txBody>
                  <a:tcPr marT="91425" marB="91425" marR="91425" marL="91425"/>
                </a:tc>
                <a:tc>
                  <a:txBody>
                    <a:bodyPr/>
                    <a:lstStyle/>
                    <a:p>
                      <a:pPr indent="0" lvl="0" marL="0" rtl="0" algn="l">
                        <a:spcBef>
                          <a:spcPts val="0"/>
                        </a:spcBef>
                        <a:spcAft>
                          <a:spcPts val="0"/>
                        </a:spcAft>
                        <a:buNone/>
                      </a:pPr>
                      <a:r>
                        <a:rPr b="1" lang="en-US" sz="2200"/>
                        <a:t>Outcome</a:t>
                      </a:r>
                      <a:endParaRPr b="1" sz="2200"/>
                    </a:p>
                  </a:txBody>
                  <a:tcPr marT="91425" marB="91425" marR="91425" marL="91425"/>
                </a:tc>
              </a:tr>
              <a:tr h="425250">
                <a:tc>
                  <a:txBody>
                    <a:bodyPr/>
                    <a:lstStyle/>
                    <a:p>
                      <a:pPr indent="0" lvl="0" marL="0" rtl="0" algn="l">
                        <a:spcBef>
                          <a:spcPts val="0"/>
                        </a:spcBef>
                        <a:spcAft>
                          <a:spcPts val="0"/>
                        </a:spcAft>
                        <a:buNone/>
                      </a:pPr>
                      <a:r>
                        <a:rPr lang="en-US"/>
                        <a:t>Mice</a:t>
                      </a:r>
                      <a:endParaRPr/>
                    </a:p>
                  </a:txBody>
                  <a:tcPr marT="91425" marB="91425" marR="91425" marL="91425"/>
                </a:tc>
                <a:tc>
                  <a:txBody>
                    <a:bodyPr/>
                    <a:lstStyle/>
                    <a:p>
                      <a:pPr indent="0" lvl="0" marL="0" rtl="0" algn="l">
                        <a:spcBef>
                          <a:spcPts val="0"/>
                        </a:spcBef>
                        <a:spcAft>
                          <a:spcPts val="0"/>
                        </a:spcAft>
                        <a:buNone/>
                      </a:pPr>
                      <a:r>
                        <a:rPr lang="en-US"/>
                        <a:t>Genomic</a:t>
                      </a:r>
                      <a:endParaRPr/>
                    </a:p>
                  </a:txBody>
                  <a:tcPr marT="91425" marB="91425" marR="91425" marL="91425"/>
                </a:tc>
                <a:tc>
                  <a:txBody>
                    <a:bodyPr/>
                    <a:lstStyle/>
                    <a:p>
                      <a:pPr indent="0" lvl="0" marL="0" rtl="0" algn="l">
                        <a:spcBef>
                          <a:spcPts val="0"/>
                        </a:spcBef>
                        <a:spcAft>
                          <a:spcPts val="0"/>
                        </a:spcAft>
                        <a:buNone/>
                      </a:pPr>
                      <a:r>
                        <a:rPr lang="en-US"/>
                        <a:t>NA</a:t>
                      </a:r>
                      <a:endParaRPr/>
                    </a:p>
                  </a:txBody>
                  <a:tcPr marT="91425" marB="91425" marR="91425" marL="91425"/>
                </a:tc>
                <a:tc>
                  <a:txBody>
                    <a:bodyPr/>
                    <a:lstStyle/>
                    <a:p>
                      <a:pPr indent="0" lvl="0" marL="0" rtl="0" algn="l">
                        <a:spcBef>
                          <a:spcPts val="0"/>
                        </a:spcBef>
                        <a:spcAft>
                          <a:spcPts val="0"/>
                        </a:spcAft>
                        <a:buNone/>
                      </a:pPr>
                      <a:r>
                        <a:rPr lang="en-US"/>
                        <a:t>Lung Cancer</a:t>
                      </a:r>
                      <a:endParaRPr/>
                    </a:p>
                  </a:txBody>
                  <a:tcPr marT="91425" marB="91425" marR="91425" marL="91425"/>
                </a:tc>
              </a:tr>
              <a:tr h="425250">
                <a:tc>
                  <a:txBody>
                    <a:bodyPr/>
                    <a:lstStyle/>
                    <a:p>
                      <a:pPr indent="0" lvl="0" marL="0" rtl="0" algn="l">
                        <a:spcBef>
                          <a:spcPts val="0"/>
                        </a:spcBef>
                        <a:spcAft>
                          <a:spcPts val="0"/>
                        </a:spcAft>
                        <a:buNone/>
                      </a:pPr>
                      <a:r>
                        <a:rPr lang="en-US"/>
                        <a:t>Mouse</a:t>
                      </a:r>
                      <a:endParaRPr/>
                    </a:p>
                  </a:txBody>
                  <a:tcPr marT="91425" marB="91425" marR="91425" marL="91425"/>
                </a:tc>
                <a:tc>
                  <a:txBody>
                    <a:bodyPr/>
                    <a:lstStyle/>
                    <a:p>
                      <a:pPr indent="0" lvl="0" marL="0" rtl="0" algn="l">
                        <a:spcBef>
                          <a:spcPts val="0"/>
                        </a:spcBef>
                        <a:spcAft>
                          <a:spcPts val="0"/>
                        </a:spcAft>
                        <a:buNone/>
                      </a:pPr>
                      <a:r>
                        <a:rPr lang="en-US"/>
                        <a:t>Genome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lnSpc>
                          <a:spcPct val="115000"/>
                        </a:lnSpc>
                        <a:spcBef>
                          <a:spcPts val="1000"/>
                        </a:spcBef>
                        <a:spcAft>
                          <a:spcPts val="0"/>
                        </a:spcAft>
                        <a:buNone/>
                      </a:pPr>
                      <a:r>
                        <a:rPr lang="en-US">
                          <a:highlight>
                            <a:srgbClr val="FFFFFF"/>
                          </a:highlight>
                        </a:rPr>
                        <a:t>Pulmonary Neoplasms</a:t>
                      </a:r>
                      <a:endParaRPr>
                        <a:highlight>
                          <a:srgbClr val="FFFFFF"/>
                        </a:highlight>
                      </a:endParaRPr>
                    </a:p>
                    <a:p>
                      <a:pPr indent="0" lvl="0" marL="0" rtl="0" algn="l">
                        <a:spcBef>
                          <a:spcPts val="1000"/>
                        </a:spcBef>
                        <a:spcAft>
                          <a:spcPts val="0"/>
                        </a:spcAft>
                        <a:buNone/>
                      </a:pPr>
                      <a:r>
                        <a:t/>
                      </a:r>
                      <a:endParaRPr/>
                    </a:p>
                  </a:txBody>
                  <a:tcPr marT="91425" marB="91425" marR="91425" marL="91425"/>
                </a:tc>
              </a:tr>
              <a:tr h="425250">
                <a:tc>
                  <a:txBody>
                    <a:bodyPr/>
                    <a:lstStyle/>
                    <a:p>
                      <a:pPr indent="0" lvl="0" marL="0" rtl="0" algn="l">
                        <a:spcBef>
                          <a:spcPts val="0"/>
                        </a:spcBef>
                        <a:spcAft>
                          <a:spcPts val="0"/>
                        </a:spcAft>
                        <a:buNone/>
                      </a:pPr>
                      <a:r>
                        <a:rPr lang="en-US"/>
                        <a:t>Mus</a:t>
                      </a:r>
                      <a:endParaRPr/>
                    </a:p>
                  </a:txBody>
                  <a:tcPr marT="91425" marB="91425" marR="91425" marL="91425"/>
                </a:tc>
                <a:tc>
                  <a:txBody>
                    <a:bodyPr/>
                    <a:lstStyle/>
                    <a:p>
                      <a:pPr indent="0" lvl="0" marL="0" rtl="0" algn="l">
                        <a:spcBef>
                          <a:spcPts val="0"/>
                        </a:spcBef>
                        <a:spcAft>
                          <a:spcPts val="0"/>
                        </a:spcAft>
                        <a:buNone/>
                      </a:pPr>
                      <a:r>
                        <a:rPr lang="en-US"/>
                        <a:t>Gene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Lung Neoplasms</a:t>
                      </a:r>
                      <a:endParaRPr/>
                    </a:p>
                  </a:txBody>
                  <a:tcPr marT="91425" marB="91425" marR="91425" marL="91425"/>
                </a:tc>
              </a:tr>
              <a:tr h="425250">
                <a:tc>
                  <a:txBody>
                    <a:bodyPr/>
                    <a:lstStyle/>
                    <a:p>
                      <a:pPr indent="0" lvl="0" marL="0" rtl="0" algn="l">
                        <a:spcBef>
                          <a:spcPts val="0"/>
                        </a:spcBef>
                        <a:spcAft>
                          <a:spcPts val="0"/>
                        </a:spcAft>
                        <a:buNone/>
                      </a:pPr>
                      <a:r>
                        <a:rPr lang="en-US"/>
                        <a:t>Murine</a:t>
                      </a:r>
                      <a:endParaRPr/>
                    </a:p>
                  </a:txBody>
                  <a:tcPr marT="91425" marB="91425" marR="91425" marL="91425"/>
                </a:tc>
                <a:tc>
                  <a:txBody>
                    <a:bodyPr/>
                    <a:lstStyle/>
                    <a:p>
                      <a:pPr indent="0" lvl="0" marL="0" rtl="0" algn="l">
                        <a:spcBef>
                          <a:spcPts val="0"/>
                        </a:spcBef>
                        <a:spcAft>
                          <a:spcPts val="0"/>
                        </a:spcAft>
                        <a:buNone/>
                      </a:pPr>
                      <a:r>
                        <a:rPr lang="en-US"/>
                        <a:t>Genetic</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Pulmonary Cancer</a:t>
                      </a:r>
                      <a:endParaRPr/>
                    </a:p>
                  </a:txBody>
                  <a:tcPr marT="91425" marB="91425" marR="91425" marL="91425"/>
                </a:tc>
              </a:tr>
            </a:tbl>
          </a:graphicData>
        </a:graphic>
      </p:graphicFrame>
      <p:sp>
        <p:nvSpPr>
          <p:cNvPr id="580" name="Google Shape;580;p42"/>
          <p:cNvSpPr txBox="1"/>
          <p:nvPr/>
        </p:nvSpPr>
        <p:spPr>
          <a:xfrm>
            <a:off x="1719850" y="222897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581" name="Google Shape;581;p42"/>
          <p:cNvSpPr txBox="1"/>
          <p:nvPr/>
        </p:nvSpPr>
        <p:spPr>
          <a:xfrm>
            <a:off x="1719850" y="277617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582" name="Google Shape;582;p42"/>
          <p:cNvSpPr txBox="1"/>
          <p:nvPr/>
        </p:nvSpPr>
        <p:spPr>
          <a:xfrm>
            <a:off x="1712500" y="3668150"/>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583" name="Google Shape;583;p42"/>
          <p:cNvSpPr txBox="1"/>
          <p:nvPr/>
        </p:nvSpPr>
        <p:spPr>
          <a:xfrm>
            <a:off x="3460975" y="222897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584" name="Google Shape;584;p42"/>
          <p:cNvSpPr txBox="1"/>
          <p:nvPr/>
        </p:nvSpPr>
        <p:spPr>
          <a:xfrm>
            <a:off x="3460975" y="277617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585" name="Google Shape;585;p42"/>
          <p:cNvSpPr txBox="1"/>
          <p:nvPr/>
        </p:nvSpPr>
        <p:spPr>
          <a:xfrm>
            <a:off x="3460975" y="3668150"/>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586" name="Google Shape;586;p42"/>
          <p:cNvSpPr txBox="1"/>
          <p:nvPr/>
        </p:nvSpPr>
        <p:spPr>
          <a:xfrm>
            <a:off x="3460975" y="4093400"/>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587" name="Google Shape;587;p42"/>
          <p:cNvSpPr txBox="1"/>
          <p:nvPr/>
        </p:nvSpPr>
        <p:spPr>
          <a:xfrm>
            <a:off x="8077200" y="218322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588" name="Google Shape;588;p42"/>
          <p:cNvSpPr txBox="1"/>
          <p:nvPr/>
        </p:nvSpPr>
        <p:spPr>
          <a:xfrm>
            <a:off x="8077200" y="273042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589" name="Google Shape;589;p42"/>
          <p:cNvSpPr txBox="1"/>
          <p:nvPr/>
        </p:nvSpPr>
        <p:spPr>
          <a:xfrm>
            <a:off x="8077200" y="3622400"/>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590" name="Google Shape;590;p42"/>
          <p:cNvSpPr txBox="1"/>
          <p:nvPr/>
        </p:nvSpPr>
        <p:spPr>
          <a:xfrm>
            <a:off x="8077200" y="4047650"/>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cxnSp>
        <p:nvCxnSpPr>
          <p:cNvPr id="591" name="Google Shape;591;p42"/>
          <p:cNvCxnSpPr/>
          <p:nvPr/>
        </p:nvCxnSpPr>
        <p:spPr>
          <a:xfrm flipH="1">
            <a:off x="2312800" y="1409675"/>
            <a:ext cx="24900" cy="2532000"/>
          </a:xfrm>
          <a:prstGeom prst="straightConnector1">
            <a:avLst/>
          </a:prstGeom>
          <a:noFill/>
          <a:ln cap="flat" cmpd="sng" w="38100">
            <a:solidFill>
              <a:srgbClr val="4A86E8"/>
            </a:solidFill>
            <a:prstDash val="solid"/>
            <a:round/>
            <a:headEnd len="med" w="med" type="none"/>
            <a:tailEnd len="med" w="med" type="triangle"/>
          </a:ln>
        </p:spPr>
      </p:cxnSp>
      <p:cxnSp>
        <p:nvCxnSpPr>
          <p:cNvPr id="592" name="Google Shape;592;p42"/>
          <p:cNvCxnSpPr/>
          <p:nvPr/>
        </p:nvCxnSpPr>
        <p:spPr>
          <a:xfrm flipH="1">
            <a:off x="4237675" y="1738025"/>
            <a:ext cx="24900" cy="2532000"/>
          </a:xfrm>
          <a:prstGeom prst="straightConnector1">
            <a:avLst/>
          </a:prstGeom>
          <a:noFill/>
          <a:ln cap="flat" cmpd="sng" w="38100">
            <a:solidFill>
              <a:srgbClr val="4A86E8"/>
            </a:solidFill>
            <a:prstDash val="solid"/>
            <a:round/>
            <a:headEnd len="med" w="med" type="none"/>
            <a:tailEnd len="med" w="med" type="triangle"/>
          </a:ln>
        </p:spPr>
      </p:cxnSp>
      <p:cxnSp>
        <p:nvCxnSpPr>
          <p:cNvPr id="593" name="Google Shape;593;p42"/>
          <p:cNvCxnSpPr/>
          <p:nvPr/>
        </p:nvCxnSpPr>
        <p:spPr>
          <a:xfrm flipH="1">
            <a:off x="8649650" y="1738025"/>
            <a:ext cx="24900" cy="2532000"/>
          </a:xfrm>
          <a:prstGeom prst="straightConnector1">
            <a:avLst/>
          </a:prstGeom>
          <a:noFill/>
          <a:ln cap="flat" cmpd="sng" w="38100">
            <a:solidFill>
              <a:srgbClr val="4A86E8"/>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3"/>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Where to find terms</a:t>
            </a:r>
            <a:endParaRPr/>
          </a:p>
        </p:txBody>
      </p:sp>
      <p:sp>
        <p:nvSpPr>
          <p:cNvPr id="600" name="Google Shape;600;p43"/>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01" name="Google Shape;601;p43"/>
          <p:cNvSpPr txBox="1"/>
          <p:nvPr/>
        </p:nvSpPr>
        <p:spPr>
          <a:xfrm>
            <a:off x="484175" y="1286100"/>
            <a:ext cx="86775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Abstracts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Knowledge of field</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ChatGPT/LLM systems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MeSH</a:t>
            </a:r>
            <a:endParaRPr sz="2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4"/>
          <p:cNvSpPr txBox="1"/>
          <p:nvPr>
            <p:ph type="title"/>
          </p:nvPr>
        </p:nvSpPr>
        <p:spPr>
          <a:xfrm>
            <a:off x="95825" y="339575"/>
            <a:ext cx="930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Other NCBI Resources</a:t>
            </a:r>
            <a:endParaRPr sz="3100"/>
          </a:p>
        </p:txBody>
      </p:sp>
      <p:sp>
        <p:nvSpPr>
          <p:cNvPr id="607" name="Google Shape;607;p44"/>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608" name="Google Shape;608;p44"/>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09" name="Google Shape;609;p44"/>
          <p:cNvSpPr txBox="1"/>
          <p:nvPr/>
        </p:nvSpPr>
        <p:spPr>
          <a:xfrm>
            <a:off x="466525" y="1339075"/>
            <a:ext cx="8695200" cy="2555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AutoNum type="arabicPeriod"/>
            </a:pPr>
            <a:r>
              <a:rPr lang="en-US" sz="2200"/>
              <a:t>Gene: Searchable database of genes including name, localization, products, attributes, markers, phenotypes, interactions, citations</a:t>
            </a:r>
            <a:endParaRPr sz="2200"/>
          </a:p>
          <a:p>
            <a:pPr indent="-368300" lvl="0" marL="457200" rtl="0" algn="l">
              <a:spcBef>
                <a:spcPts val="0"/>
              </a:spcBef>
              <a:spcAft>
                <a:spcPts val="0"/>
              </a:spcAft>
              <a:buSzPts val="2200"/>
              <a:buAutoNum type="arabicPeriod"/>
            </a:pPr>
            <a:r>
              <a:rPr lang="en-US" sz="2200"/>
              <a:t>MedGen: Clinically oriented database of genes, conditions and links to literatures</a:t>
            </a:r>
            <a:endParaRPr sz="2200"/>
          </a:p>
          <a:p>
            <a:pPr indent="-368300" lvl="0" marL="457200" rtl="0" algn="l">
              <a:spcBef>
                <a:spcPts val="0"/>
              </a:spcBef>
              <a:spcAft>
                <a:spcPts val="0"/>
              </a:spcAft>
              <a:buSzPts val="2200"/>
              <a:buAutoNum type="arabicPeriod"/>
            </a:pPr>
            <a:r>
              <a:rPr lang="en-US" sz="2200"/>
              <a:t>ClinVar: A searchable database of conditions, genetic variations and genes. Records link to citations when available</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4" name="Shape 614"/>
        <p:cNvGrpSpPr/>
        <p:nvPr/>
      </p:nvGrpSpPr>
      <p:grpSpPr>
        <a:xfrm>
          <a:off x="0" y="0"/>
          <a:ext cx="0" cy="0"/>
          <a:chOff x="0" y="0"/>
          <a:chExt cx="0" cy="0"/>
        </a:xfrm>
      </p:grpSpPr>
      <p:pic>
        <p:nvPicPr>
          <p:cNvPr descr="poll-type-id" id="615" name="Google Shape;615;p45">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616" name="Google Shape;616;p45">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617" name="Google Shape;617;p45"/>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5B5B5B"/>
                </a:solidFill>
                <a:latin typeface="Roboto"/>
                <a:ea typeface="Roboto"/>
                <a:cs typeface="Roboto"/>
                <a:sym typeface="Roboto"/>
              </a:rPr>
              <a:t>List keywords for the search: Are changes in the oral microbiome related to increased risk of mouth cancer in smokers? Add your term with a P, I/E, C or O.</a:t>
            </a:r>
            <a:endParaRPr b="1" sz="2400">
              <a:solidFill>
                <a:srgbClr val="5B5B5B"/>
              </a:solidFill>
              <a:latin typeface="Roboto"/>
              <a:ea typeface="Roboto"/>
              <a:cs typeface="Roboto"/>
              <a:sym typeface="Roboto"/>
            </a:endParaRPr>
          </a:p>
        </p:txBody>
      </p:sp>
      <p:sp>
        <p:nvSpPr>
          <p:cNvPr descr="footer-id" id="618" name="Google Shape;618;p45"/>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619" name="Google Shape;619;p45"/>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4" name="Shape 624"/>
        <p:cNvGrpSpPr/>
        <p:nvPr/>
      </p:nvGrpSpPr>
      <p:grpSpPr>
        <a:xfrm>
          <a:off x="0" y="0"/>
          <a:ext cx="0" cy="0"/>
          <a:chOff x="0" y="0"/>
          <a:chExt cx="0" cy="0"/>
        </a:xfrm>
      </p:grpSpPr>
      <p:pic>
        <p:nvPicPr>
          <p:cNvPr descr="poll-type-id" id="625" name="Google Shape;625;p46">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626" name="Google Shape;626;p46">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627" name="Google Shape;627;p46"/>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5B5B5B"/>
                </a:solidFill>
                <a:latin typeface="Roboto"/>
                <a:ea typeface="Roboto"/>
                <a:cs typeface="Roboto"/>
                <a:sym typeface="Roboto"/>
              </a:rPr>
              <a:t>List MeSH terms for: Are changes in the oral microbiome related to increased risk of mouth cancer in smokers? Add your term with a P, I/E, C or O.</a:t>
            </a:r>
            <a:endParaRPr b="1" sz="2400">
              <a:solidFill>
                <a:srgbClr val="5B5B5B"/>
              </a:solidFill>
              <a:latin typeface="Roboto"/>
              <a:ea typeface="Roboto"/>
              <a:cs typeface="Roboto"/>
              <a:sym typeface="Roboto"/>
            </a:endParaRPr>
          </a:p>
        </p:txBody>
      </p:sp>
      <p:sp>
        <p:nvSpPr>
          <p:cNvPr descr="footer-id" id="628" name="Google Shape;628;p46"/>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629" name="Google Shape;629;p46"/>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7"/>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Note about Quotation Marks</a:t>
            </a:r>
            <a:endParaRPr/>
          </a:p>
        </p:txBody>
      </p:sp>
      <p:sp>
        <p:nvSpPr>
          <p:cNvPr id="636" name="Google Shape;636;p47"/>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37" name="Google Shape;637;p47"/>
          <p:cNvSpPr txBox="1"/>
          <p:nvPr/>
        </p:nvSpPr>
        <p:spPr>
          <a:xfrm>
            <a:off x="484175" y="1286100"/>
            <a:ext cx="42897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Keywords any terms in the title, abstract or other bibliometric information</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Can be author submitted</a:t>
            </a:r>
            <a:endParaRPr sz="2500"/>
          </a:p>
        </p:txBody>
      </p:sp>
      <p:sp>
        <p:nvSpPr>
          <p:cNvPr id="638" name="Google Shape;638;p47"/>
          <p:cNvSpPr txBox="1"/>
          <p:nvPr/>
        </p:nvSpPr>
        <p:spPr>
          <a:xfrm>
            <a:off x="4773875" y="1367900"/>
            <a:ext cx="42897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MeSH are specific tags provided by subject experts at the NLM</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We can actually focus in by adding a MeSH tag and then [Majr], e.g. “Lung neoplasms”[Majr]</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8"/>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Note on Quotation Marks</a:t>
            </a:r>
            <a:endParaRPr/>
          </a:p>
        </p:txBody>
      </p:sp>
      <p:sp>
        <p:nvSpPr>
          <p:cNvPr id="645" name="Google Shape;645;p48"/>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46" name="Google Shape;646;p48"/>
          <p:cNvSpPr txBox="1"/>
          <p:nvPr/>
        </p:nvSpPr>
        <p:spPr>
          <a:xfrm>
            <a:off x="484175" y="1286100"/>
            <a:ext cx="80346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In PubMed, quotation marks do not work the same as in Google:</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Quotes turn off term mapping and try to connect to one of a set number of phrases in a “term list.” In general try without quotes first. </a:t>
            </a:r>
            <a:endParaRPr sz="2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9"/>
          <p:cNvSpPr txBox="1"/>
          <p:nvPr>
            <p:ph type="title"/>
          </p:nvPr>
        </p:nvSpPr>
        <p:spPr>
          <a:xfrm>
            <a:off x="95825" y="339575"/>
            <a:ext cx="930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Constraining</a:t>
            </a:r>
            <a:r>
              <a:rPr lang="en-US" sz="3100"/>
              <a:t> Your Search: AND Across</a:t>
            </a:r>
            <a:endParaRPr sz="3100"/>
          </a:p>
        </p:txBody>
      </p:sp>
      <p:sp>
        <p:nvSpPr>
          <p:cNvPr id="652" name="Google Shape;652;p49"/>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653" name="Google Shape;653;p49"/>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654" name="Google Shape;654;p49"/>
          <p:cNvGraphicFramePr/>
          <p:nvPr/>
        </p:nvGraphicFramePr>
        <p:xfrm>
          <a:off x="634750" y="1276450"/>
          <a:ext cx="3000000" cy="3000000"/>
        </p:xfrm>
        <a:graphic>
          <a:graphicData uri="http://schemas.openxmlformats.org/drawingml/2006/table">
            <a:tbl>
              <a:tblPr>
                <a:noFill/>
                <a:tableStyleId>{9E269630-99D8-4CBB-8B89-02CC0E65CFA4}</a:tableStyleId>
              </a:tblPr>
              <a:tblGrid>
                <a:gridCol w="1937575"/>
                <a:gridCol w="1937575"/>
                <a:gridCol w="1937575"/>
                <a:gridCol w="1937575"/>
              </a:tblGrid>
              <a:tr h="952525">
                <a:tc>
                  <a:txBody>
                    <a:bodyPr/>
                    <a:lstStyle/>
                    <a:p>
                      <a:pPr indent="0" lvl="0" marL="0" rtl="0" algn="l">
                        <a:spcBef>
                          <a:spcPts val="0"/>
                        </a:spcBef>
                        <a:spcAft>
                          <a:spcPts val="0"/>
                        </a:spcAft>
                        <a:buNone/>
                      </a:pPr>
                      <a:r>
                        <a:rPr b="1" lang="en-US" sz="2200"/>
                        <a:t>Population</a:t>
                      </a:r>
                      <a:endParaRPr b="1" sz="2200"/>
                    </a:p>
                  </a:txBody>
                  <a:tcPr marT="91425" marB="91425" marR="91425" marL="91425"/>
                </a:tc>
                <a:tc>
                  <a:txBody>
                    <a:bodyPr/>
                    <a:lstStyle/>
                    <a:p>
                      <a:pPr indent="0" lvl="0" marL="0" rtl="0" algn="l">
                        <a:spcBef>
                          <a:spcPts val="0"/>
                        </a:spcBef>
                        <a:spcAft>
                          <a:spcPts val="0"/>
                        </a:spcAft>
                        <a:buNone/>
                      </a:pPr>
                      <a:r>
                        <a:rPr b="1" lang="en-US" sz="2200"/>
                        <a:t>Exposure</a:t>
                      </a:r>
                      <a:endParaRPr b="1" sz="2200"/>
                    </a:p>
                  </a:txBody>
                  <a:tcPr marT="91425" marB="91425" marR="91425" marL="91425"/>
                </a:tc>
                <a:tc>
                  <a:txBody>
                    <a:bodyPr/>
                    <a:lstStyle/>
                    <a:p>
                      <a:pPr indent="0" lvl="0" marL="0" rtl="0" algn="l">
                        <a:spcBef>
                          <a:spcPts val="0"/>
                        </a:spcBef>
                        <a:spcAft>
                          <a:spcPts val="0"/>
                        </a:spcAft>
                        <a:buNone/>
                      </a:pPr>
                      <a:r>
                        <a:rPr b="1" lang="en-US" sz="2200"/>
                        <a:t>Comparison</a:t>
                      </a:r>
                      <a:endParaRPr b="1" sz="2200"/>
                    </a:p>
                  </a:txBody>
                  <a:tcPr marT="91425" marB="91425" marR="91425" marL="91425"/>
                </a:tc>
                <a:tc>
                  <a:txBody>
                    <a:bodyPr/>
                    <a:lstStyle/>
                    <a:p>
                      <a:pPr indent="0" lvl="0" marL="0" rtl="0" algn="l">
                        <a:spcBef>
                          <a:spcPts val="0"/>
                        </a:spcBef>
                        <a:spcAft>
                          <a:spcPts val="0"/>
                        </a:spcAft>
                        <a:buNone/>
                      </a:pPr>
                      <a:r>
                        <a:rPr b="1" lang="en-US" sz="2200"/>
                        <a:t>Outcome</a:t>
                      </a:r>
                      <a:endParaRPr b="1" sz="2200"/>
                    </a:p>
                  </a:txBody>
                  <a:tcPr marT="91425" marB="91425" marR="91425" marL="91425"/>
                </a:tc>
              </a:tr>
              <a:tr h="425250">
                <a:tc>
                  <a:txBody>
                    <a:bodyPr/>
                    <a:lstStyle/>
                    <a:p>
                      <a:pPr indent="0" lvl="0" marL="0" rtl="0" algn="l">
                        <a:spcBef>
                          <a:spcPts val="0"/>
                        </a:spcBef>
                        <a:spcAft>
                          <a:spcPts val="0"/>
                        </a:spcAft>
                        <a:buNone/>
                      </a:pPr>
                      <a:r>
                        <a:rPr lang="en-US"/>
                        <a:t>Mice</a:t>
                      </a:r>
                      <a:endParaRPr/>
                    </a:p>
                  </a:txBody>
                  <a:tcPr marT="91425" marB="91425" marR="91425" marL="91425"/>
                </a:tc>
                <a:tc>
                  <a:txBody>
                    <a:bodyPr/>
                    <a:lstStyle/>
                    <a:p>
                      <a:pPr indent="0" lvl="0" marL="0" rtl="0" algn="l">
                        <a:spcBef>
                          <a:spcPts val="0"/>
                        </a:spcBef>
                        <a:spcAft>
                          <a:spcPts val="0"/>
                        </a:spcAft>
                        <a:buNone/>
                      </a:pPr>
                      <a:r>
                        <a:rPr lang="en-US"/>
                        <a:t>Genomic</a:t>
                      </a:r>
                      <a:endParaRPr/>
                    </a:p>
                  </a:txBody>
                  <a:tcPr marT="91425" marB="91425" marR="91425" marL="91425"/>
                </a:tc>
                <a:tc>
                  <a:txBody>
                    <a:bodyPr/>
                    <a:lstStyle/>
                    <a:p>
                      <a:pPr indent="0" lvl="0" marL="0" rtl="0" algn="l">
                        <a:spcBef>
                          <a:spcPts val="0"/>
                        </a:spcBef>
                        <a:spcAft>
                          <a:spcPts val="0"/>
                        </a:spcAft>
                        <a:buNone/>
                      </a:pPr>
                      <a:r>
                        <a:rPr lang="en-US"/>
                        <a:t>NA</a:t>
                      </a:r>
                      <a:endParaRPr/>
                    </a:p>
                  </a:txBody>
                  <a:tcPr marT="91425" marB="91425" marR="91425" marL="91425"/>
                </a:tc>
                <a:tc>
                  <a:txBody>
                    <a:bodyPr/>
                    <a:lstStyle/>
                    <a:p>
                      <a:pPr indent="0" lvl="0" marL="0" rtl="0" algn="l">
                        <a:spcBef>
                          <a:spcPts val="0"/>
                        </a:spcBef>
                        <a:spcAft>
                          <a:spcPts val="0"/>
                        </a:spcAft>
                        <a:buNone/>
                      </a:pPr>
                      <a:r>
                        <a:rPr lang="en-US"/>
                        <a:t>Lung Cancer</a:t>
                      </a:r>
                      <a:endParaRPr/>
                    </a:p>
                  </a:txBody>
                  <a:tcPr marT="91425" marB="91425" marR="91425" marL="91425"/>
                </a:tc>
              </a:tr>
              <a:tr h="425250">
                <a:tc>
                  <a:txBody>
                    <a:bodyPr/>
                    <a:lstStyle/>
                    <a:p>
                      <a:pPr indent="0" lvl="0" marL="0" rtl="0" algn="l">
                        <a:spcBef>
                          <a:spcPts val="0"/>
                        </a:spcBef>
                        <a:spcAft>
                          <a:spcPts val="0"/>
                        </a:spcAft>
                        <a:buNone/>
                      </a:pPr>
                      <a:r>
                        <a:rPr lang="en-US"/>
                        <a:t>Mouse</a:t>
                      </a:r>
                      <a:endParaRPr/>
                    </a:p>
                  </a:txBody>
                  <a:tcPr marT="91425" marB="91425" marR="91425" marL="91425"/>
                </a:tc>
                <a:tc>
                  <a:txBody>
                    <a:bodyPr/>
                    <a:lstStyle/>
                    <a:p>
                      <a:pPr indent="0" lvl="0" marL="0" rtl="0" algn="l">
                        <a:spcBef>
                          <a:spcPts val="0"/>
                        </a:spcBef>
                        <a:spcAft>
                          <a:spcPts val="0"/>
                        </a:spcAft>
                        <a:buNone/>
                      </a:pPr>
                      <a:r>
                        <a:rPr lang="en-US"/>
                        <a:t>Genome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lnSpc>
                          <a:spcPct val="115000"/>
                        </a:lnSpc>
                        <a:spcBef>
                          <a:spcPts val="1000"/>
                        </a:spcBef>
                        <a:spcAft>
                          <a:spcPts val="0"/>
                        </a:spcAft>
                        <a:buNone/>
                      </a:pPr>
                      <a:r>
                        <a:rPr lang="en-US">
                          <a:highlight>
                            <a:srgbClr val="FFFFFF"/>
                          </a:highlight>
                        </a:rPr>
                        <a:t>Pulmonary Neoplasms</a:t>
                      </a:r>
                      <a:endParaRPr>
                        <a:highlight>
                          <a:srgbClr val="FFFFFF"/>
                        </a:highlight>
                      </a:endParaRPr>
                    </a:p>
                    <a:p>
                      <a:pPr indent="0" lvl="0" marL="0" rtl="0" algn="l">
                        <a:spcBef>
                          <a:spcPts val="1000"/>
                        </a:spcBef>
                        <a:spcAft>
                          <a:spcPts val="0"/>
                        </a:spcAft>
                        <a:buNone/>
                      </a:pPr>
                      <a:r>
                        <a:t/>
                      </a:r>
                      <a:endParaRPr/>
                    </a:p>
                  </a:txBody>
                  <a:tcPr marT="91425" marB="91425" marR="91425" marL="91425"/>
                </a:tc>
              </a:tr>
              <a:tr h="425250">
                <a:tc>
                  <a:txBody>
                    <a:bodyPr/>
                    <a:lstStyle/>
                    <a:p>
                      <a:pPr indent="0" lvl="0" marL="0" rtl="0" algn="l">
                        <a:spcBef>
                          <a:spcPts val="0"/>
                        </a:spcBef>
                        <a:spcAft>
                          <a:spcPts val="0"/>
                        </a:spcAft>
                        <a:buNone/>
                      </a:pPr>
                      <a:r>
                        <a:rPr lang="en-US"/>
                        <a:t>Mus</a:t>
                      </a:r>
                      <a:endParaRPr/>
                    </a:p>
                  </a:txBody>
                  <a:tcPr marT="91425" marB="91425" marR="91425" marL="91425"/>
                </a:tc>
                <a:tc>
                  <a:txBody>
                    <a:bodyPr/>
                    <a:lstStyle/>
                    <a:p>
                      <a:pPr indent="0" lvl="0" marL="0" rtl="0" algn="l">
                        <a:spcBef>
                          <a:spcPts val="0"/>
                        </a:spcBef>
                        <a:spcAft>
                          <a:spcPts val="0"/>
                        </a:spcAft>
                        <a:buNone/>
                      </a:pPr>
                      <a:r>
                        <a:rPr lang="en-US"/>
                        <a:t>Gene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Lung Neoplasms</a:t>
                      </a:r>
                      <a:endParaRPr/>
                    </a:p>
                  </a:txBody>
                  <a:tcPr marT="91425" marB="91425" marR="91425" marL="91425"/>
                </a:tc>
              </a:tr>
              <a:tr h="425250">
                <a:tc>
                  <a:txBody>
                    <a:bodyPr/>
                    <a:lstStyle/>
                    <a:p>
                      <a:pPr indent="0" lvl="0" marL="0" rtl="0" algn="l">
                        <a:spcBef>
                          <a:spcPts val="0"/>
                        </a:spcBef>
                        <a:spcAft>
                          <a:spcPts val="0"/>
                        </a:spcAft>
                        <a:buNone/>
                      </a:pPr>
                      <a:r>
                        <a:rPr lang="en-US"/>
                        <a:t>Murine</a:t>
                      </a:r>
                      <a:endParaRPr/>
                    </a:p>
                  </a:txBody>
                  <a:tcPr marT="91425" marB="91425" marR="91425" marL="91425"/>
                </a:tc>
                <a:tc>
                  <a:txBody>
                    <a:bodyPr/>
                    <a:lstStyle/>
                    <a:p>
                      <a:pPr indent="0" lvl="0" marL="0" rtl="0" algn="l">
                        <a:spcBef>
                          <a:spcPts val="0"/>
                        </a:spcBef>
                        <a:spcAft>
                          <a:spcPts val="0"/>
                        </a:spcAft>
                        <a:buNone/>
                      </a:pPr>
                      <a:r>
                        <a:rPr lang="en-US"/>
                        <a:t>Genetic</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Pulmonary Cancer</a:t>
                      </a:r>
                      <a:endParaRPr/>
                    </a:p>
                  </a:txBody>
                  <a:tcPr marT="91425" marB="91425" marR="91425" marL="91425"/>
                </a:tc>
              </a:tr>
            </a:tbl>
          </a:graphicData>
        </a:graphic>
      </p:graphicFrame>
      <p:sp>
        <p:nvSpPr>
          <p:cNvPr id="655" name="Google Shape;655;p49"/>
          <p:cNvSpPr txBox="1"/>
          <p:nvPr/>
        </p:nvSpPr>
        <p:spPr>
          <a:xfrm>
            <a:off x="1719850" y="222897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656" name="Google Shape;656;p49"/>
          <p:cNvSpPr txBox="1"/>
          <p:nvPr/>
        </p:nvSpPr>
        <p:spPr>
          <a:xfrm>
            <a:off x="1719850" y="277617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657" name="Google Shape;657;p49"/>
          <p:cNvSpPr txBox="1"/>
          <p:nvPr/>
        </p:nvSpPr>
        <p:spPr>
          <a:xfrm>
            <a:off x="1712500" y="3668150"/>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658" name="Google Shape;658;p49"/>
          <p:cNvSpPr txBox="1"/>
          <p:nvPr/>
        </p:nvSpPr>
        <p:spPr>
          <a:xfrm>
            <a:off x="3460975" y="222897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659" name="Google Shape;659;p49"/>
          <p:cNvSpPr txBox="1"/>
          <p:nvPr/>
        </p:nvSpPr>
        <p:spPr>
          <a:xfrm>
            <a:off x="3460975" y="277617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660" name="Google Shape;660;p49"/>
          <p:cNvSpPr txBox="1"/>
          <p:nvPr/>
        </p:nvSpPr>
        <p:spPr>
          <a:xfrm>
            <a:off x="3460975" y="3668150"/>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661" name="Google Shape;661;p49"/>
          <p:cNvSpPr txBox="1"/>
          <p:nvPr/>
        </p:nvSpPr>
        <p:spPr>
          <a:xfrm>
            <a:off x="3460975" y="4093400"/>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662" name="Google Shape;662;p49"/>
          <p:cNvSpPr txBox="1"/>
          <p:nvPr/>
        </p:nvSpPr>
        <p:spPr>
          <a:xfrm>
            <a:off x="8077200" y="218322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663" name="Google Shape;663;p49"/>
          <p:cNvSpPr txBox="1"/>
          <p:nvPr/>
        </p:nvSpPr>
        <p:spPr>
          <a:xfrm>
            <a:off x="8077200" y="273042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664" name="Google Shape;664;p49"/>
          <p:cNvSpPr txBox="1"/>
          <p:nvPr/>
        </p:nvSpPr>
        <p:spPr>
          <a:xfrm>
            <a:off x="8077200" y="3622400"/>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sp>
        <p:nvSpPr>
          <p:cNvPr id="665" name="Google Shape;665;p49"/>
          <p:cNvSpPr txBox="1"/>
          <p:nvPr/>
        </p:nvSpPr>
        <p:spPr>
          <a:xfrm>
            <a:off x="8077200" y="4047650"/>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rPr>
              <a:t>OR</a:t>
            </a:r>
            <a:endParaRPr b="1" sz="1800">
              <a:solidFill>
                <a:srgbClr val="4A86E8"/>
              </a:solidFill>
            </a:endParaRPr>
          </a:p>
        </p:txBody>
      </p:sp>
      <p:cxnSp>
        <p:nvCxnSpPr>
          <p:cNvPr id="666" name="Google Shape;666;p49"/>
          <p:cNvCxnSpPr/>
          <p:nvPr/>
        </p:nvCxnSpPr>
        <p:spPr>
          <a:xfrm flipH="1">
            <a:off x="2312800" y="1409675"/>
            <a:ext cx="24900" cy="2532000"/>
          </a:xfrm>
          <a:prstGeom prst="straightConnector1">
            <a:avLst/>
          </a:prstGeom>
          <a:noFill/>
          <a:ln cap="flat" cmpd="sng" w="38100">
            <a:solidFill>
              <a:srgbClr val="4A86E8"/>
            </a:solidFill>
            <a:prstDash val="solid"/>
            <a:round/>
            <a:headEnd len="med" w="med" type="none"/>
            <a:tailEnd len="med" w="med" type="triangle"/>
          </a:ln>
        </p:spPr>
      </p:cxnSp>
      <p:cxnSp>
        <p:nvCxnSpPr>
          <p:cNvPr id="667" name="Google Shape;667;p49"/>
          <p:cNvCxnSpPr/>
          <p:nvPr/>
        </p:nvCxnSpPr>
        <p:spPr>
          <a:xfrm flipH="1">
            <a:off x="4237675" y="1738025"/>
            <a:ext cx="24900" cy="2532000"/>
          </a:xfrm>
          <a:prstGeom prst="straightConnector1">
            <a:avLst/>
          </a:prstGeom>
          <a:noFill/>
          <a:ln cap="flat" cmpd="sng" w="38100">
            <a:solidFill>
              <a:srgbClr val="4A86E8"/>
            </a:solidFill>
            <a:prstDash val="solid"/>
            <a:round/>
            <a:headEnd len="med" w="med" type="none"/>
            <a:tailEnd len="med" w="med" type="triangle"/>
          </a:ln>
        </p:spPr>
      </p:cxnSp>
      <p:cxnSp>
        <p:nvCxnSpPr>
          <p:cNvPr id="668" name="Google Shape;668;p49"/>
          <p:cNvCxnSpPr/>
          <p:nvPr/>
        </p:nvCxnSpPr>
        <p:spPr>
          <a:xfrm flipH="1">
            <a:off x="8649650" y="1738025"/>
            <a:ext cx="24900" cy="2532000"/>
          </a:xfrm>
          <a:prstGeom prst="straightConnector1">
            <a:avLst/>
          </a:prstGeom>
          <a:noFill/>
          <a:ln cap="flat" cmpd="sng" w="38100">
            <a:solidFill>
              <a:srgbClr val="4A86E8"/>
            </a:solidFill>
            <a:prstDash val="solid"/>
            <a:round/>
            <a:headEnd len="med" w="med" type="none"/>
            <a:tailEnd len="med" w="med" type="triangle"/>
          </a:ln>
        </p:spPr>
      </p:cxnSp>
      <p:sp>
        <p:nvSpPr>
          <p:cNvPr id="669" name="Google Shape;669;p49"/>
          <p:cNvSpPr txBox="1"/>
          <p:nvPr/>
        </p:nvSpPr>
        <p:spPr>
          <a:xfrm>
            <a:off x="2165000" y="456012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AND</a:t>
            </a:r>
            <a:endParaRPr b="1" sz="1800">
              <a:solidFill>
                <a:srgbClr val="FF0000"/>
              </a:solidFill>
            </a:endParaRPr>
          </a:p>
        </p:txBody>
      </p:sp>
      <p:sp>
        <p:nvSpPr>
          <p:cNvPr id="670" name="Google Shape;670;p49"/>
          <p:cNvSpPr txBox="1"/>
          <p:nvPr/>
        </p:nvSpPr>
        <p:spPr>
          <a:xfrm>
            <a:off x="5212425" y="4560125"/>
            <a:ext cx="7767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AND</a:t>
            </a:r>
            <a:endParaRPr b="1" sz="180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0"/>
          <p:cNvSpPr txBox="1"/>
          <p:nvPr>
            <p:ph type="title"/>
          </p:nvPr>
        </p:nvSpPr>
        <p:spPr>
          <a:xfrm>
            <a:off x="95825" y="339575"/>
            <a:ext cx="930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Constraining Your Search: AND Across</a:t>
            </a:r>
            <a:endParaRPr sz="3100"/>
          </a:p>
        </p:txBody>
      </p:sp>
      <p:sp>
        <p:nvSpPr>
          <p:cNvPr id="676" name="Google Shape;676;p50"/>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677" name="Google Shape;677;p50"/>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78" name="Google Shape;678;p50"/>
          <p:cNvSpPr txBox="1"/>
          <p:nvPr/>
        </p:nvSpPr>
        <p:spPr>
          <a:xfrm>
            <a:off x="466525" y="1339075"/>
            <a:ext cx="8695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(Mouse OR Mice OR Mus OR Murine OR “Mice”[Mesh])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(Genomic OR Genome OR Gene OR Genetic OR “genome”[Mesh]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(Lung Cancer OR “Lung Neoplasms”[MeSH] OR Pulmonary Neoplasm OR Pulmonary Cancer)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7" name="Shape 417"/>
        <p:cNvGrpSpPr/>
        <p:nvPr/>
      </p:nvGrpSpPr>
      <p:grpSpPr>
        <a:xfrm>
          <a:off x="0" y="0"/>
          <a:ext cx="0" cy="0"/>
          <a:chOff x="0" y="0"/>
          <a:chExt cx="0" cy="0"/>
        </a:xfrm>
      </p:grpSpPr>
      <p:pic>
        <p:nvPicPr>
          <p:cNvPr descr="poll-type-id" id="418" name="Google Shape;418;p24">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419" name="Google Shape;419;p24">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20" name="Google Shape;420;p24"/>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Name some ways the power of a study can be increased</a:t>
            </a:r>
            <a:endParaRPr b="1" sz="3600">
              <a:solidFill>
                <a:srgbClr val="5B5B5B"/>
              </a:solidFill>
              <a:latin typeface="Roboto"/>
              <a:ea typeface="Roboto"/>
              <a:cs typeface="Roboto"/>
              <a:sym typeface="Roboto"/>
            </a:endParaRPr>
          </a:p>
        </p:txBody>
      </p:sp>
      <p:sp>
        <p:nvSpPr>
          <p:cNvPr descr="footer-id" id="421" name="Google Shape;421;p24"/>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22" name="Google Shape;422;p24"/>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1"/>
          <p:cNvSpPr txBox="1"/>
          <p:nvPr>
            <p:ph type="title"/>
          </p:nvPr>
        </p:nvSpPr>
        <p:spPr>
          <a:xfrm>
            <a:off x="95825" y="339575"/>
            <a:ext cx="930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AND vs. OR</a:t>
            </a:r>
            <a:endParaRPr sz="3100"/>
          </a:p>
        </p:txBody>
      </p:sp>
      <p:sp>
        <p:nvSpPr>
          <p:cNvPr id="684" name="Google Shape;684;p51"/>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685" name="Google Shape;685;p51"/>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86" name="Google Shape;686;p51"/>
          <p:cNvSpPr/>
          <p:nvPr/>
        </p:nvSpPr>
        <p:spPr>
          <a:xfrm>
            <a:off x="466525" y="1321425"/>
            <a:ext cx="2471400" cy="236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1"/>
          <p:cNvSpPr/>
          <p:nvPr/>
        </p:nvSpPr>
        <p:spPr>
          <a:xfrm>
            <a:off x="2013475" y="1321400"/>
            <a:ext cx="2365500" cy="236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1"/>
          <p:cNvSpPr txBox="1"/>
          <p:nvPr/>
        </p:nvSpPr>
        <p:spPr>
          <a:xfrm>
            <a:off x="2130225" y="2371650"/>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AND</a:t>
            </a:r>
            <a:endParaRPr b="1"/>
          </a:p>
        </p:txBody>
      </p:sp>
      <p:sp>
        <p:nvSpPr>
          <p:cNvPr id="689" name="Google Shape;689;p51"/>
          <p:cNvSpPr/>
          <p:nvPr/>
        </p:nvSpPr>
        <p:spPr>
          <a:xfrm>
            <a:off x="5332225" y="1258700"/>
            <a:ext cx="2365500" cy="236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1"/>
          <p:cNvSpPr/>
          <p:nvPr/>
        </p:nvSpPr>
        <p:spPr>
          <a:xfrm>
            <a:off x="6755925" y="1265450"/>
            <a:ext cx="2365500" cy="236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1"/>
          <p:cNvSpPr txBox="1"/>
          <p:nvPr/>
        </p:nvSpPr>
        <p:spPr>
          <a:xfrm>
            <a:off x="6951000" y="2304050"/>
            <a:ext cx="9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OR</a:t>
            </a:r>
            <a:endParaRPr b="1"/>
          </a:p>
        </p:txBody>
      </p:sp>
      <p:sp>
        <p:nvSpPr>
          <p:cNvPr id="692" name="Google Shape;692;p51"/>
          <p:cNvSpPr txBox="1"/>
          <p:nvPr/>
        </p:nvSpPr>
        <p:spPr>
          <a:xfrm>
            <a:off x="7772400" y="2371650"/>
            <a:ext cx="9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OR</a:t>
            </a:r>
            <a:endParaRPr b="1"/>
          </a:p>
        </p:txBody>
      </p:sp>
      <p:sp>
        <p:nvSpPr>
          <p:cNvPr id="693" name="Google Shape;693;p51"/>
          <p:cNvSpPr txBox="1"/>
          <p:nvPr/>
        </p:nvSpPr>
        <p:spPr>
          <a:xfrm>
            <a:off x="5789925" y="2371650"/>
            <a:ext cx="9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OR</a:t>
            </a:r>
            <a:endParaRPr b="1"/>
          </a:p>
        </p:txBody>
      </p:sp>
      <p:pic>
        <p:nvPicPr>
          <p:cNvPr id="694" name="Google Shape;694;p51"/>
          <p:cNvPicPr preferRelativeResize="0"/>
          <p:nvPr/>
        </p:nvPicPr>
        <p:blipFill>
          <a:blip r:embed="rId3">
            <a:alphaModFix/>
          </a:blip>
          <a:stretch>
            <a:fillRect/>
          </a:stretch>
        </p:blipFill>
        <p:spPr>
          <a:xfrm>
            <a:off x="1919176" y="1660601"/>
            <a:ext cx="1110600" cy="580751"/>
          </a:xfrm>
          <a:prstGeom prst="rect">
            <a:avLst/>
          </a:prstGeom>
          <a:noFill/>
          <a:ln>
            <a:noFill/>
          </a:ln>
        </p:spPr>
      </p:pic>
      <p:pic>
        <p:nvPicPr>
          <p:cNvPr id="695" name="Google Shape;695;p51"/>
          <p:cNvPicPr preferRelativeResize="0"/>
          <p:nvPr/>
        </p:nvPicPr>
        <p:blipFill>
          <a:blip r:embed="rId3">
            <a:alphaModFix/>
          </a:blip>
          <a:stretch>
            <a:fillRect/>
          </a:stretch>
        </p:blipFill>
        <p:spPr>
          <a:xfrm>
            <a:off x="5553864" y="1660601"/>
            <a:ext cx="1110600" cy="580751"/>
          </a:xfrm>
          <a:prstGeom prst="rect">
            <a:avLst/>
          </a:prstGeom>
          <a:noFill/>
          <a:ln>
            <a:noFill/>
          </a:ln>
        </p:spPr>
      </p:pic>
      <p:pic>
        <p:nvPicPr>
          <p:cNvPr id="696" name="Google Shape;696;p51"/>
          <p:cNvPicPr preferRelativeResize="0"/>
          <p:nvPr/>
        </p:nvPicPr>
        <p:blipFill>
          <a:blip r:embed="rId3">
            <a:alphaModFix/>
          </a:blip>
          <a:stretch>
            <a:fillRect/>
          </a:stretch>
        </p:blipFill>
        <p:spPr>
          <a:xfrm>
            <a:off x="6654001" y="1660601"/>
            <a:ext cx="1110600" cy="580751"/>
          </a:xfrm>
          <a:prstGeom prst="rect">
            <a:avLst/>
          </a:prstGeom>
          <a:noFill/>
          <a:ln>
            <a:noFill/>
          </a:ln>
        </p:spPr>
      </p:pic>
      <p:pic>
        <p:nvPicPr>
          <p:cNvPr id="697" name="Google Shape;697;p51"/>
          <p:cNvPicPr preferRelativeResize="0"/>
          <p:nvPr/>
        </p:nvPicPr>
        <p:blipFill>
          <a:blip r:embed="rId4">
            <a:alphaModFix/>
          </a:blip>
          <a:stretch>
            <a:fillRect/>
          </a:stretch>
        </p:blipFill>
        <p:spPr>
          <a:xfrm>
            <a:off x="7363688" y="2497975"/>
            <a:ext cx="1783426" cy="1188950"/>
          </a:xfrm>
          <a:prstGeom prst="rect">
            <a:avLst/>
          </a:prstGeom>
          <a:noFill/>
          <a:ln>
            <a:noFill/>
          </a:ln>
        </p:spPr>
      </p:pic>
      <p:pic>
        <p:nvPicPr>
          <p:cNvPr id="698" name="Google Shape;698;p51"/>
          <p:cNvPicPr preferRelativeResize="0"/>
          <p:nvPr/>
        </p:nvPicPr>
        <p:blipFill>
          <a:blip r:embed="rId4">
            <a:alphaModFix/>
          </a:blip>
          <a:stretch>
            <a:fillRect/>
          </a:stretch>
        </p:blipFill>
        <p:spPr>
          <a:xfrm>
            <a:off x="6521938" y="2497967"/>
            <a:ext cx="1374724" cy="916483"/>
          </a:xfrm>
          <a:prstGeom prst="rect">
            <a:avLst/>
          </a:prstGeom>
          <a:noFill/>
          <a:ln>
            <a:noFill/>
          </a:ln>
        </p:spPr>
      </p:pic>
      <p:pic>
        <p:nvPicPr>
          <p:cNvPr id="699" name="Google Shape;699;p51"/>
          <p:cNvPicPr preferRelativeResize="0"/>
          <p:nvPr/>
        </p:nvPicPr>
        <p:blipFill>
          <a:blip r:embed="rId4">
            <a:alphaModFix/>
          </a:blip>
          <a:stretch>
            <a:fillRect/>
          </a:stretch>
        </p:blipFill>
        <p:spPr>
          <a:xfrm>
            <a:off x="1787113" y="2497967"/>
            <a:ext cx="1374724" cy="9164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2"/>
          <p:cNvSpPr txBox="1"/>
          <p:nvPr>
            <p:ph type="title"/>
          </p:nvPr>
        </p:nvSpPr>
        <p:spPr>
          <a:xfrm>
            <a:off x="95825" y="339575"/>
            <a:ext cx="930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Other Things to Consider</a:t>
            </a:r>
            <a:endParaRPr sz="3100"/>
          </a:p>
        </p:txBody>
      </p:sp>
      <p:sp>
        <p:nvSpPr>
          <p:cNvPr id="705" name="Google Shape;705;p52"/>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06" name="Google Shape;706;p52"/>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07" name="Google Shape;707;p52"/>
          <p:cNvSpPr txBox="1"/>
          <p:nvPr/>
        </p:nvSpPr>
        <p:spPr>
          <a:xfrm>
            <a:off x="466525" y="1339075"/>
            <a:ext cx="8695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Consider the context of your terms: for example the patient/population group</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US" sz="2000"/>
              <a:t>Avoid arbitrary date filters. Whenever filtering on a date, consider why that date is theoretically important.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US" sz="2000"/>
              <a:t>Avoid wildcards * in PubMed, they tend to work poorly</a:t>
            </a:r>
            <a:endParaRPr b="1"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3"/>
          <p:cNvSpPr txBox="1"/>
          <p:nvPr>
            <p:ph type="title"/>
          </p:nvPr>
        </p:nvSpPr>
        <p:spPr>
          <a:xfrm>
            <a:off x="95825" y="339575"/>
            <a:ext cx="930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Useful tags</a:t>
            </a:r>
            <a:endParaRPr sz="3100"/>
          </a:p>
        </p:txBody>
      </p:sp>
      <p:sp>
        <p:nvSpPr>
          <p:cNvPr id="713" name="Google Shape;713;p53"/>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14" name="Google Shape;714;p53"/>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715" name="Google Shape;715;p53"/>
          <p:cNvSpPr txBox="1"/>
          <p:nvPr/>
        </p:nvSpPr>
        <p:spPr>
          <a:xfrm>
            <a:off x="466525" y="1339075"/>
            <a:ext cx="86952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AutoNum type="arabicPeriod"/>
            </a:pPr>
            <a:r>
              <a:rPr b="1" lang="en-US" sz="2000"/>
              <a:t>[tiab] = Title and Abstract. This will search for terms only in these locations, ignoring journal titles or other information. </a:t>
            </a:r>
            <a:endParaRPr b="1" sz="2000"/>
          </a:p>
          <a:p>
            <a:pPr indent="-355600" lvl="0" marL="457200" rtl="0" algn="l">
              <a:spcBef>
                <a:spcPts val="0"/>
              </a:spcBef>
              <a:spcAft>
                <a:spcPts val="0"/>
              </a:spcAft>
              <a:buSzPts val="2000"/>
              <a:buAutoNum type="arabicPeriod"/>
            </a:pPr>
            <a:r>
              <a:rPr b="1" lang="en-US" sz="2000"/>
              <a:t>[au] = Author</a:t>
            </a:r>
            <a:endParaRPr b="1" sz="2000"/>
          </a:p>
          <a:p>
            <a:pPr indent="-355600" lvl="0" marL="457200" rtl="0" algn="l">
              <a:spcBef>
                <a:spcPts val="0"/>
              </a:spcBef>
              <a:spcAft>
                <a:spcPts val="0"/>
              </a:spcAft>
              <a:buSzPts val="2000"/>
              <a:buAutoNum type="arabicPeriod"/>
            </a:pPr>
            <a:r>
              <a:rPr b="1" lang="en-US" sz="2000"/>
              <a:t>[jour] = Journal</a:t>
            </a:r>
            <a:endParaRPr b="1" sz="2000"/>
          </a:p>
          <a:p>
            <a:pPr indent="-355600" lvl="0" marL="457200" rtl="0" algn="l">
              <a:spcBef>
                <a:spcPts val="0"/>
              </a:spcBef>
              <a:spcAft>
                <a:spcPts val="0"/>
              </a:spcAft>
              <a:buSzPts val="2000"/>
              <a:buAutoNum type="arabicPeriod"/>
            </a:pPr>
            <a:r>
              <a:rPr b="1" lang="en-US" sz="2000"/>
              <a:t>[ot] = Keywords provided by the author (stands for other terms)</a:t>
            </a:r>
            <a:endParaRPr b="1"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4"/>
          <p:cNvSpPr txBox="1"/>
          <p:nvPr>
            <p:ph type="title"/>
          </p:nvPr>
        </p:nvSpPr>
        <p:spPr>
          <a:xfrm>
            <a:off x="327099" y="306900"/>
            <a:ext cx="6035400" cy="22677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LLMs and Search</a:t>
            </a:r>
            <a:endParaRPr/>
          </a:p>
        </p:txBody>
      </p:sp>
      <p:sp>
        <p:nvSpPr>
          <p:cNvPr id="721" name="Google Shape;721;p54"/>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22" name="Google Shape;722;p54"/>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5"/>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LLMs and Search</a:t>
            </a:r>
            <a:endParaRPr/>
          </a:p>
        </p:txBody>
      </p:sp>
      <p:sp>
        <p:nvSpPr>
          <p:cNvPr id="729" name="Google Shape;729;p55"/>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30" name="Google Shape;730;p55"/>
          <p:cNvSpPr txBox="1"/>
          <p:nvPr/>
        </p:nvSpPr>
        <p:spPr>
          <a:xfrm>
            <a:off x="484175" y="1286100"/>
            <a:ext cx="8034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So far, mostly returns </a:t>
            </a:r>
            <a:r>
              <a:rPr b="1" lang="en-US" sz="2500"/>
              <a:t>hallucinations</a:t>
            </a:r>
            <a:r>
              <a:rPr lang="en-US" sz="2500"/>
              <a:t> (invented results)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BingGPT can search websites and be directed to PubMed but in my experience does not work</a:t>
            </a:r>
            <a:endParaRPr sz="2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6"/>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LLMs</a:t>
            </a:r>
            <a:r>
              <a:rPr lang="en-US"/>
              <a:t> and Search</a:t>
            </a:r>
            <a:endParaRPr/>
          </a:p>
        </p:txBody>
      </p:sp>
      <p:sp>
        <p:nvSpPr>
          <p:cNvPr id="737" name="Google Shape;737;p56"/>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38" name="Google Shape;738;p56"/>
          <p:cNvSpPr txBox="1"/>
          <p:nvPr/>
        </p:nvSpPr>
        <p:spPr>
          <a:xfrm>
            <a:off x="484175" y="1286100"/>
            <a:ext cx="80346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Useful for harvesting search terms:</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AutoNum type="arabicPeriod"/>
            </a:pPr>
            <a:r>
              <a:rPr lang="en-US" sz="2500"/>
              <a:t>Just ask for terms on a topic</a:t>
            </a:r>
            <a:endParaRPr sz="2500"/>
          </a:p>
          <a:p>
            <a:pPr indent="-387350" lvl="0" marL="457200" rtl="0" algn="l">
              <a:spcBef>
                <a:spcPts val="0"/>
              </a:spcBef>
              <a:spcAft>
                <a:spcPts val="0"/>
              </a:spcAft>
              <a:buSzPts val="2500"/>
              <a:buAutoNum type="arabicPeriod"/>
            </a:pPr>
            <a:r>
              <a:rPr lang="en-US" sz="2500"/>
              <a:t>Add an abstract that is useful and harvest search terms: add them to your PICO table</a:t>
            </a:r>
            <a:endParaRPr sz="2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7"/>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LLMs and Search</a:t>
            </a:r>
            <a:endParaRPr/>
          </a:p>
        </p:txBody>
      </p:sp>
      <p:sp>
        <p:nvSpPr>
          <p:cNvPr id="745" name="Google Shape;745;p57"/>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46" name="Google Shape;746;p57"/>
          <p:cNvSpPr txBox="1"/>
          <p:nvPr/>
        </p:nvSpPr>
        <p:spPr>
          <a:xfrm>
            <a:off x="484175" y="1286100"/>
            <a:ext cx="80346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Currently AI systems cannot log in to Langone’s databases and search for full text</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For anything </a:t>
            </a:r>
            <a:r>
              <a:rPr lang="en-US" sz="2500"/>
              <a:t>behind a firewall, you need to login and retrieve</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8"/>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Elicit</a:t>
            </a:r>
            <a:r>
              <a:rPr lang="en-US"/>
              <a:t> and Search</a:t>
            </a:r>
            <a:endParaRPr/>
          </a:p>
        </p:txBody>
      </p:sp>
      <p:sp>
        <p:nvSpPr>
          <p:cNvPr id="753" name="Google Shape;753;p58"/>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54" name="Google Shape;754;p58"/>
          <p:cNvSpPr txBox="1"/>
          <p:nvPr/>
        </p:nvSpPr>
        <p:spPr>
          <a:xfrm>
            <a:off x="484175" y="1286100"/>
            <a:ext cx="80346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u="sng">
                <a:solidFill>
                  <a:schemeClr val="hlink"/>
                </a:solidFill>
                <a:hlinkClick r:id="rId3"/>
              </a:rPr>
              <a:t>beta.elicit.org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Designed Explicitly for literature searching and summary</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Currently relies on Semantic Scholar and primarily open access journals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9"/>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Scite.ai</a:t>
            </a:r>
            <a:r>
              <a:rPr lang="en-US"/>
              <a:t> and Search</a:t>
            </a:r>
            <a:endParaRPr/>
          </a:p>
        </p:txBody>
      </p:sp>
      <p:sp>
        <p:nvSpPr>
          <p:cNvPr id="761" name="Google Shape;761;p59"/>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62" name="Google Shape;762;p59"/>
          <p:cNvSpPr txBox="1"/>
          <p:nvPr/>
        </p:nvSpPr>
        <p:spPr>
          <a:xfrm>
            <a:off x="484175" y="1286100"/>
            <a:ext cx="80346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u="sng">
                <a:solidFill>
                  <a:schemeClr val="hlink"/>
                </a:solidFill>
                <a:hlinkClick r:id="rId3"/>
              </a:rPr>
              <a:t>https://scite.ai/</a:t>
            </a:r>
            <a:r>
              <a:rPr lang="en-US" sz="2500"/>
              <a:t>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Designed Explicitly for literature searching and summary</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Unclear where it is searching</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Strong citation tool</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0"/>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Perplexity.ai</a:t>
            </a:r>
            <a:r>
              <a:rPr lang="en-US"/>
              <a:t> and Search</a:t>
            </a:r>
            <a:endParaRPr/>
          </a:p>
        </p:txBody>
      </p:sp>
      <p:sp>
        <p:nvSpPr>
          <p:cNvPr id="769" name="Google Shape;769;p60"/>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70" name="Google Shape;770;p60"/>
          <p:cNvSpPr txBox="1"/>
          <p:nvPr/>
        </p:nvSpPr>
        <p:spPr>
          <a:xfrm>
            <a:off x="484175" y="1286100"/>
            <a:ext cx="80346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A better resource, and you can specify the source.</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Good for finding general background information, might not be as ideal for very deep dives like those you need for your thesis.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7" name="Shape 427"/>
        <p:cNvGrpSpPr/>
        <p:nvPr/>
      </p:nvGrpSpPr>
      <p:grpSpPr>
        <a:xfrm>
          <a:off x="0" y="0"/>
          <a:ext cx="0" cy="0"/>
          <a:chOff x="0" y="0"/>
          <a:chExt cx="0" cy="0"/>
        </a:xfrm>
      </p:grpSpPr>
      <p:pic>
        <p:nvPicPr>
          <p:cNvPr descr="poll-type-id" id="428" name="Google Shape;428;p25">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429" name="Google Shape;429;p25">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30" name="Google Shape;430;p25"/>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What role does randomization play with regards to reproducibility?</a:t>
            </a:r>
            <a:endParaRPr b="1" sz="3600">
              <a:solidFill>
                <a:srgbClr val="5B5B5B"/>
              </a:solidFill>
              <a:latin typeface="Roboto"/>
              <a:ea typeface="Roboto"/>
              <a:cs typeface="Roboto"/>
              <a:sym typeface="Roboto"/>
            </a:endParaRPr>
          </a:p>
        </p:txBody>
      </p:sp>
      <p:sp>
        <p:nvSpPr>
          <p:cNvPr descr="footer-id" id="431" name="Google Shape;431;p25"/>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32" name="Google Shape;432;p25"/>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1"/>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 A Search that worked alright for me</a:t>
            </a:r>
            <a:endParaRPr/>
          </a:p>
        </p:txBody>
      </p:sp>
      <p:sp>
        <p:nvSpPr>
          <p:cNvPr id="777" name="Google Shape;777;p61"/>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78" name="Google Shape;778;p61"/>
          <p:cNvSpPr txBox="1"/>
          <p:nvPr/>
        </p:nvSpPr>
        <p:spPr>
          <a:xfrm>
            <a:off x="484175" y="1286100"/>
            <a:ext cx="80346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PubMed search for articles on mouse model head and neck squamous cell cancers and genomic markers. Provide titles, authors, dates, abstracts and links to articles on PubMed in a table. If you do not know, write "IDK." After the table, provide a PubMed search string that would find similar articles, including the ones you found.</a:t>
            </a:r>
            <a:endParaRPr sz="2500"/>
          </a:p>
          <a:p>
            <a:pPr indent="0" lvl="0" marL="0" rtl="0" algn="l">
              <a:spcBef>
                <a:spcPts val="0"/>
              </a:spcBef>
              <a:spcAft>
                <a:spcPts val="0"/>
              </a:spcAft>
              <a:buNone/>
            </a:pPr>
            <a:r>
              <a:t/>
            </a:r>
            <a:endParaRPr sz="2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3" name="Shape 783"/>
        <p:cNvGrpSpPr/>
        <p:nvPr/>
      </p:nvGrpSpPr>
      <p:grpSpPr>
        <a:xfrm>
          <a:off x="0" y="0"/>
          <a:ext cx="0" cy="0"/>
          <a:chOff x="0" y="0"/>
          <a:chExt cx="0" cy="0"/>
        </a:xfrm>
      </p:grpSpPr>
      <p:pic>
        <p:nvPicPr>
          <p:cNvPr descr="poll-type-id" id="784" name="Google Shape;784;p62">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785" name="Google Shape;785;p62">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786" name="Google Shape;786;p62"/>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200">
                <a:solidFill>
                  <a:srgbClr val="5B5B5B"/>
                </a:solidFill>
                <a:latin typeface="Roboto"/>
                <a:ea typeface="Roboto"/>
                <a:cs typeface="Roboto"/>
                <a:sym typeface="Roboto"/>
              </a:rPr>
              <a:t>Try it on your own. What was your query and how did you feel about the results? </a:t>
            </a:r>
            <a:endParaRPr b="1" sz="3200">
              <a:solidFill>
                <a:srgbClr val="5B5B5B"/>
              </a:solidFill>
              <a:latin typeface="Roboto"/>
              <a:ea typeface="Roboto"/>
              <a:cs typeface="Roboto"/>
              <a:sym typeface="Roboto"/>
            </a:endParaRPr>
          </a:p>
        </p:txBody>
      </p:sp>
      <p:sp>
        <p:nvSpPr>
          <p:cNvPr descr="footer-id" id="787" name="Google Shape;787;p62"/>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788" name="Google Shape;788;p62"/>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3"/>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AI Literature Search Tools</a:t>
            </a:r>
            <a:endParaRPr/>
          </a:p>
        </p:txBody>
      </p:sp>
      <p:sp>
        <p:nvSpPr>
          <p:cNvPr id="795" name="Google Shape;795;p63"/>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96" name="Google Shape;796;p63"/>
          <p:cNvSpPr txBox="1"/>
          <p:nvPr/>
        </p:nvSpPr>
        <p:spPr>
          <a:xfrm>
            <a:off x="484175" y="1286100"/>
            <a:ext cx="80346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I have only minimally explored but some are:</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AutoNum type="arabicPeriod"/>
            </a:pPr>
            <a:r>
              <a:rPr lang="en-US" sz="2500" u="sng">
                <a:solidFill>
                  <a:schemeClr val="hlink"/>
                </a:solidFill>
                <a:hlinkClick r:id="rId3"/>
              </a:rPr>
              <a:t>Perplexity.ai</a:t>
            </a:r>
            <a:r>
              <a:rPr lang="en-US" sz="2500"/>
              <a:t> </a:t>
            </a:r>
            <a:endParaRPr sz="2500"/>
          </a:p>
          <a:p>
            <a:pPr indent="-387350" lvl="0" marL="457200" rtl="0" algn="l">
              <a:spcBef>
                <a:spcPts val="0"/>
              </a:spcBef>
              <a:spcAft>
                <a:spcPts val="0"/>
              </a:spcAft>
              <a:buSzPts val="2500"/>
              <a:buAutoNum type="arabicPeriod"/>
            </a:pPr>
            <a:r>
              <a:rPr lang="en-US" sz="2500" u="sng">
                <a:solidFill>
                  <a:schemeClr val="hlink"/>
                </a:solidFill>
                <a:hlinkClick r:id="rId4"/>
              </a:rPr>
              <a:t>https://elicit.org/</a:t>
            </a:r>
            <a:r>
              <a:rPr lang="en-US" sz="2500"/>
              <a:t> </a:t>
            </a:r>
            <a:endParaRPr sz="2500"/>
          </a:p>
          <a:p>
            <a:pPr indent="-387350" lvl="0" marL="457200" rtl="0" algn="l">
              <a:spcBef>
                <a:spcPts val="0"/>
              </a:spcBef>
              <a:spcAft>
                <a:spcPts val="0"/>
              </a:spcAft>
              <a:buSzPts val="2500"/>
              <a:buAutoNum type="arabicPeriod"/>
            </a:pPr>
            <a:r>
              <a:rPr lang="en-US" sz="2500" u="sng">
                <a:solidFill>
                  <a:schemeClr val="hlink"/>
                </a:solidFill>
                <a:hlinkClick r:id="rId5"/>
              </a:rPr>
              <a:t>https://researchrabbitapp.com/home</a:t>
            </a:r>
            <a:endParaRPr sz="2500"/>
          </a:p>
          <a:p>
            <a:pPr indent="-387350" lvl="0" marL="457200" rtl="0" algn="l">
              <a:spcBef>
                <a:spcPts val="0"/>
              </a:spcBef>
              <a:spcAft>
                <a:spcPts val="0"/>
              </a:spcAft>
              <a:buSzPts val="2500"/>
              <a:buAutoNum type="arabicPeriod"/>
            </a:pPr>
            <a:r>
              <a:rPr lang="en-US" sz="2500" u="sng">
                <a:solidFill>
                  <a:schemeClr val="hlink"/>
                </a:solidFill>
                <a:hlinkClick r:id="rId6"/>
              </a:rPr>
              <a:t>https://www.semanticscholar.org/</a:t>
            </a:r>
            <a:endParaRPr sz="2500"/>
          </a:p>
          <a:p>
            <a:pPr indent="-387350" lvl="0" marL="457200" rtl="0" algn="l">
              <a:spcBef>
                <a:spcPts val="0"/>
              </a:spcBef>
              <a:spcAft>
                <a:spcPts val="0"/>
              </a:spcAft>
              <a:buSzPts val="2500"/>
              <a:buAutoNum type="arabicPeriod"/>
            </a:pPr>
            <a:r>
              <a:rPr lang="en-US" sz="2500" u="sng">
                <a:solidFill>
                  <a:schemeClr val="hlink"/>
                </a:solidFill>
                <a:hlinkClick r:id="rId7"/>
              </a:rPr>
              <a:t>https://scite.ai/</a:t>
            </a:r>
            <a:r>
              <a:rPr lang="en-US" sz="2500"/>
              <a:t> (fee based) </a:t>
            </a:r>
            <a:endParaRPr sz="2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4"/>
          <p:cNvSpPr txBox="1"/>
          <p:nvPr>
            <p:ph type="title"/>
          </p:nvPr>
        </p:nvSpPr>
        <p:spPr>
          <a:xfrm>
            <a:off x="327099" y="306900"/>
            <a:ext cx="6035400" cy="22677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Additional Databases</a:t>
            </a:r>
            <a:endParaRPr/>
          </a:p>
        </p:txBody>
      </p:sp>
      <p:sp>
        <p:nvSpPr>
          <p:cNvPr id="802" name="Google Shape;802;p64"/>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803" name="Google Shape;803;p64"/>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5"/>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Google Scholar</a:t>
            </a:r>
            <a:endParaRPr/>
          </a:p>
        </p:txBody>
      </p:sp>
      <p:sp>
        <p:nvSpPr>
          <p:cNvPr id="810" name="Google Shape;810;p65"/>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11" name="Google Shape;811;p65"/>
          <p:cNvSpPr txBox="1"/>
          <p:nvPr/>
        </p:nvSpPr>
        <p:spPr>
          <a:xfrm>
            <a:off x="484175" y="1286100"/>
            <a:ext cx="8034600" cy="1339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AutoNum type="arabicPeriod"/>
            </a:pPr>
            <a:r>
              <a:rPr lang="en-US" sz="2500"/>
              <a:t>Synonyms not necessary and will cut off </a:t>
            </a:r>
            <a:endParaRPr sz="2500"/>
          </a:p>
          <a:p>
            <a:pPr indent="-387350" lvl="0" marL="457200" rtl="0" algn="l">
              <a:spcBef>
                <a:spcPts val="0"/>
              </a:spcBef>
              <a:spcAft>
                <a:spcPts val="0"/>
              </a:spcAft>
              <a:buSzPts val="2500"/>
              <a:buAutoNum type="arabicPeriod"/>
            </a:pPr>
            <a:r>
              <a:rPr lang="en-US" sz="2500"/>
              <a:t>Fast and familiar</a:t>
            </a:r>
            <a:endParaRPr sz="2500"/>
          </a:p>
          <a:p>
            <a:pPr indent="-387350" lvl="0" marL="457200" rtl="0" algn="l">
              <a:spcBef>
                <a:spcPts val="0"/>
              </a:spcBef>
              <a:spcAft>
                <a:spcPts val="0"/>
              </a:spcAft>
              <a:buSzPts val="2500"/>
              <a:buAutoNum type="arabicPeriod"/>
            </a:pPr>
            <a:r>
              <a:rPr lang="en-US" sz="2500"/>
              <a:t>Not as </a:t>
            </a:r>
            <a:r>
              <a:rPr lang="en-US" sz="2500"/>
              <a:t>reproducible for searching</a:t>
            </a:r>
            <a:endParaRPr sz="2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6"/>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Google Scholar</a:t>
            </a:r>
            <a:endParaRPr/>
          </a:p>
        </p:txBody>
      </p:sp>
      <p:sp>
        <p:nvSpPr>
          <p:cNvPr id="818" name="Google Shape;818;p66"/>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819" name="Google Shape;819;p66"/>
          <p:cNvGraphicFramePr/>
          <p:nvPr/>
        </p:nvGraphicFramePr>
        <p:xfrm>
          <a:off x="941400" y="1017625"/>
          <a:ext cx="3000000" cy="3000000"/>
        </p:xfrm>
        <a:graphic>
          <a:graphicData uri="http://schemas.openxmlformats.org/drawingml/2006/table">
            <a:tbl>
              <a:tblPr>
                <a:noFill/>
                <a:tableStyleId>{9E269630-99D8-4CBB-8B89-02CC0E65CFA4}</a:tableStyleId>
              </a:tblPr>
              <a:tblGrid>
                <a:gridCol w="2416700"/>
                <a:gridCol w="2416700"/>
                <a:gridCol w="2416700"/>
              </a:tblGrid>
              <a:tr h="526150">
                <a:tc>
                  <a:txBody>
                    <a:bodyPr/>
                    <a:lstStyle/>
                    <a:p>
                      <a:pPr indent="0" lvl="0" marL="0" rtl="0" algn="l">
                        <a:spcBef>
                          <a:spcPts val="0"/>
                        </a:spcBef>
                        <a:spcAft>
                          <a:spcPts val="0"/>
                        </a:spcAft>
                        <a:buNone/>
                      </a:pPr>
                      <a:r>
                        <a:rPr b="1" lang="en-US" sz="1800"/>
                        <a:t>Google</a:t>
                      </a:r>
                      <a:endParaRPr b="1" sz="1800"/>
                    </a:p>
                  </a:txBody>
                  <a:tcPr marT="91425" marB="91425" marR="91425" marL="91425"/>
                </a:tc>
                <a:tc>
                  <a:txBody>
                    <a:bodyPr/>
                    <a:lstStyle/>
                    <a:p>
                      <a:pPr indent="0" lvl="0" marL="0" rtl="0" algn="l">
                        <a:spcBef>
                          <a:spcPts val="0"/>
                        </a:spcBef>
                        <a:spcAft>
                          <a:spcPts val="0"/>
                        </a:spcAft>
                        <a:buNone/>
                      </a:pPr>
                      <a:r>
                        <a:rPr b="1" lang="en-US" sz="1800"/>
                        <a:t>PubMed</a:t>
                      </a:r>
                      <a:endParaRPr b="1" sz="1800"/>
                    </a:p>
                  </a:txBody>
                  <a:tcPr marT="91425" marB="91425" marR="91425" marL="91425"/>
                </a:tc>
                <a:tc>
                  <a:txBody>
                    <a:bodyPr/>
                    <a:lstStyle/>
                    <a:p>
                      <a:pPr indent="0" lvl="0" marL="0" rtl="0" algn="l">
                        <a:spcBef>
                          <a:spcPts val="0"/>
                        </a:spcBef>
                        <a:spcAft>
                          <a:spcPts val="0"/>
                        </a:spcAft>
                        <a:buNone/>
                      </a:pPr>
                      <a:r>
                        <a:rPr b="1" lang="en-US" sz="1800"/>
                        <a:t>Purpose</a:t>
                      </a:r>
                      <a:endParaRPr b="1" sz="1800"/>
                    </a:p>
                  </a:txBody>
                  <a:tcPr marT="91425" marB="91425" marR="91425" marL="91425"/>
                </a:tc>
              </a:tr>
              <a:tr h="526150">
                <a:tc>
                  <a:txBody>
                    <a:bodyPr/>
                    <a:lstStyle/>
                    <a:p>
                      <a:pPr indent="0" lvl="0" marL="0" rtl="0" algn="l">
                        <a:spcBef>
                          <a:spcPts val="0"/>
                        </a:spcBef>
                        <a:spcAft>
                          <a:spcPts val="0"/>
                        </a:spcAft>
                        <a:buNone/>
                      </a:pPr>
                      <a:r>
                        <a:rPr lang="en-US" sz="1800"/>
                        <a:t>-</a:t>
                      </a:r>
                      <a:endParaRPr sz="1800"/>
                    </a:p>
                  </a:txBody>
                  <a:tcPr marT="91425" marB="91425" marR="91425" marL="91425"/>
                </a:tc>
                <a:tc>
                  <a:txBody>
                    <a:bodyPr/>
                    <a:lstStyle/>
                    <a:p>
                      <a:pPr indent="0" lvl="0" marL="0" rtl="0" algn="l">
                        <a:spcBef>
                          <a:spcPts val="0"/>
                        </a:spcBef>
                        <a:spcAft>
                          <a:spcPts val="0"/>
                        </a:spcAft>
                        <a:buNone/>
                      </a:pPr>
                      <a:r>
                        <a:rPr lang="en-US" sz="1800"/>
                        <a:t>NOT</a:t>
                      </a:r>
                      <a:endParaRPr sz="1800"/>
                    </a:p>
                  </a:txBody>
                  <a:tcPr marT="91425" marB="91425" marR="91425" marL="91425"/>
                </a:tc>
                <a:tc>
                  <a:txBody>
                    <a:bodyPr/>
                    <a:lstStyle/>
                    <a:p>
                      <a:pPr indent="0" lvl="0" marL="0" rtl="0" algn="l">
                        <a:spcBef>
                          <a:spcPts val="0"/>
                        </a:spcBef>
                        <a:spcAft>
                          <a:spcPts val="0"/>
                        </a:spcAft>
                        <a:buNone/>
                      </a:pPr>
                      <a:r>
                        <a:rPr lang="en-US" sz="1800"/>
                        <a:t>Exclude a term</a:t>
                      </a:r>
                      <a:endParaRPr sz="1800"/>
                    </a:p>
                  </a:txBody>
                  <a:tcPr marT="91425" marB="91425" marR="91425" marL="91425"/>
                </a:tc>
              </a:tr>
              <a:tr h="1789125">
                <a:tc>
                  <a:txBody>
                    <a:bodyPr/>
                    <a:lstStyle/>
                    <a:p>
                      <a:pPr indent="0" lvl="0" marL="0" rtl="0" algn="l">
                        <a:spcBef>
                          <a:spcPts val="0"/>
                        </a:spcBef>
                        <a:spcAft>
                          <a:spcPts val="0"/>
                        </a:spcAft>
                        <a:buNone/>
                      </a:pPr>
                      <a:r>
                        <a:rPr lang="en-US" sz="1800"/>
                        <a:t>“”</a:t>
                      </a:r>
                      <a:endParaRPr sz="1800"/>
                    </a:p>
                  </a:txBody>
                  <a:tcPr marT="91425" marB="91425" marR="91425" marL="91425"/>
                </a:tc>
                <a:tc>
                  <a:txBody>
                    <a:bodyPr/>
                    <a:lstStyle/>
                    <a:p>
                      <a:pPr indent="0" lvl="0" marL="0" rtl="0" algn="l">
                        <a:spcBef>
                          <a:spcPts val="0"/>
                        </a:spcBef>
                        <a:spcAft>
                          <a:spcPts val="0"/>
                        </a:spcAft>
                        <a:buNone/>
                      </a:pPr>
                      <a:r>
                        <a:rPr lang="en-US" sz="1800"/>
                        <a:t>“”</a:t>
                      </a:r>
                      <a:endParaRPr sz="1800"/>
                    </a:p>
                  </a:txBody>
                  <a:tcPr marT="91425" marB="91425" marR="91425" marL="91425"/>
                </a:tc>
                <a:tc>
                  <a:txBody>
                    <a:bodyPr/>
                    <a:lstStyle/>
                    <a:p>
                      <a:pPr indent="0" lvl="0" marL="0" rtl="0" algn="l">
                        <a:spcBef>
                          <a:spcPts val="0"/>
                        </a:spcBef>
                        <a:spcAft>
                          <a:spcPts val="0"/>
                        </a:spcAft>
                        <a:buNone/>
                      </a:pPr>
                      <a:r>
                        <a:rPr lang="en-US" sz="1800"/>
                        <a:t>Google searches for a specific phrase, PubMed tries to match a phrase to a list of terms</a:t>
                      </a:r>
                      <a:endParaRPr sz="1800"/>
                    </a:p>
                  </a:txBody>
                  <a:tcPr marT="91425" marB="91425" marR="91425" marL="91425"/>
                </a:tc>
              </a:tr>
              <a:tr h="526150">
                <a:tc>
                  <a:txBody>
                    <a:bodyPr/>
                    <a:lstStyle/>
                    <a:p>
                      <a:pPr indent="0" lvl="0" marL="0" rtl="0" algn="l">
                        <a:spcBef>
                          <a:spcPts val="0"/>
                        </a:spcBef>
                        <a:spcAft>
                          <a:spcPts val="0"/>
                        </a:spcAft>
                        <a:buNone/>
                      </a:pPr>
                      <a:r>
                        <a:rPr lang="en-US" sz="1800"/>
                        <a:t>author: f lapolla</a:t>
                      </a:r>
                      <a:endParaRPr sz="1800"/>
                    </a:p>
                  </a:txBody>
                  <a:tcPr marT="91425" marB="91425" marR="91425" marL="91425"/>
                </a:tc>
                <a:tc>
                  <a:txBody>
                    <a:bodyPr/>
                    <a:lstStyle/>
                    <a:p>
                      <a:pPr indent="0" lvl="0" marL="0" rtl="0" algn="l">
                        <a:spcBef>
                          <a:spcPts val="0"/>
                        </a:spcBef>
                        <a:spcAft>
                          <a:spcPts val="0"/>
                        </a:spcAft>
                        <a:buNone/>
                      </a:pPr>
                      <a:r>
                        <a:rPr lang="en-US" sz="1800"/>
                        <a:t>lapolla f[au]</a:t>
                      </a:r>
                      <a:endParaRPr sz="1800"/>
                    </a:p>
                  </a:txBody>
                  <a:tcPr marT="91425" marB="91425" marR="91425" marL="91425"/>
                </a:tc>
                <a:tc>
                  <a:txBody>
                    <a:bodyPr/>
                    <a:lstStyle/>
                    <a:p>
                      <a:pPr indent="0" lvl="0" marL="0" rtl="0" algn="l">
                        <a:spcBef>
                          <a:spcPts val="0"/>
                        </a:spcBef>
                        <a:spcAft>
                          <a:spcPts val="0"/>
                        </a:spcAft>
                        <a:buNone/>
                      </a:pPr>
                      <a:r>
                        <a:rPr lang="en-US" sz="1800"/>
                        <a:t>Author search</a:t>
                      </a:r>
                      <a:endParaRPr sz="1800"/>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7"/>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Web of Science</a:t>
            </a:r>
            <a:endParaRPr/>
          </a:p>
          <a:p>
            <a:pPr indent="0" lvl="0" marL="0" rtl="0" algn="l">
              <a:spcBef>
                <a:spcPts val="0"/>
              </a:spcBef>
              <a:spcAft>
                <a:spcPts val="0"/>
              </a:spcAft>
              <a:buNone/>
            </a:pPr>
            <a:r>
              <a:rPr lang="en-US" u="sng">
                <a:solidFill>
                  <a:schemeClr val="hlink"/>
                </a:solidFill>
                <a:hlinkClick r:id="rId3"/>
              </a:rPr>
              <a:t>https://hslguides.med.nyu.edu/WebOfScience</a:t>
            </a:r>
            <a:r>
              <a:rPr lang="en-US"/>
              <a:t> </a:t>
            </a:r>
            <a:endParaRPr/>
          </a:p>
        </p:txBody>
      </p:sp>
      <p:sp>
        <p:nvSpPr>
          <p:cNvPr id="826" name="Google Shape;826;p67"/>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27" name="Google Shape;827;p67"/>
          <p:cNvSpPr txBox="1"/>
          <p:nvPr/>
        </p:nvSpPr>
        <p:spPr>
          <a:xfrm>
            <a:off x="484175" y="1286100"/>
            <a:ext cx="8034600" cy="1339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AutoNum type="arabicPeriod"/>
            </a:pPr>
            <a:r>
              <a:rPr lang="en-US" sz="2500"/>
              <a:t>Good for tracking citations</a:t>
            </a:r>
            <a:endParaRPr sz="2500"/>
          </a:p>
          <a:p>
            <a:pPr indent="-387350" lvl="0" marL="457200" rtl="0" algn="l">
              <a:spcBef>
                <a:spcPts val="0"/>
              </a:spcBef>
              <a:spcAft>
                <a:spcPts val="0"/>
              </a:spcAft>
              <a:buSzPts val="2500"/>
              <a:buAutoNum type="arabicPeriod"/>
            </a:pPr>
            <a:r>
              <a:rPr lang="en-US" sz="2500"/>
              <a:t>Can work with AND, OR and NOT</a:t>
            </a:r>
            <a:endParaRPr sz="2500"/>
          </a:p>
          <a:p>
            <a:pPr indent="0" lvl="0" marL="457200" rtl="0" algn="l">
              <a:spcBef>
                <a:spcPts val="0"/>
              </a:spcBef>
              <a:spcAft>
                <a:spcPts val="0"/>
              </a:spcAft>
              <a:buNone/>
            </a:pPr>
            <a:r>
              <a:t/>
            </a:r>
            <a:endParaRPr sz="2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8"/>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Embase</a:t>
            </a:r>
            <a:endParaRPr/>
          </a:p>
          <a:p>
            <a:pPr indent="0" lvl="0" marL="0" rtl="0" algn="l">
              <a:spcBef>
                <a:spcPts val="0"/>
              </a:spcBef>
              <a:spcAft>
                <a:spcPts val="0"/>
              </a:spcAft>
              <a:buNone/>
            </a:pPr>
            <a:r>
              <a:rPr lang="en-US" u="sng">
                <a:solidFill>
                  <a:schemeClr val="hlink"/>
                </a:solidFill>
                <a:hlinkClick r:id="rId3"/>
              </a:rPr>
              <a:t>https://hslguides.med.nyu.edu/EMBASE</a:t>
            </a:r>
            <a:r>
              <a:rPr lang="en-US"/>
              <a:t> </a:t>
            </a:r>
            <a:endParaRPr/>
          </a:p>
        </p:txBody>
      </p:sp>
      <p:sp>
        <p:nvSpPr>
          <p:cNvPr id="834" name="Google Shape;834;p68"/>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35" name="Google Shape;835;p68"/>
          <p:cNvSpPr txBox="1"/>
          <p:nvPr/>
        </p:nvSpPr>
        <p:spPr>
          <a:xfrm>
            <a:off x="484175" y="1286100"/>
            <a:ext cx="80346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AutoNum type="arabicPeriod"/>
            </a:pPr>
            <a:r>
              <a:rPr lang="en-US" sz="2500"/>
              <a:t>Large medical database with international coverage</a:t>
            </a:r>
            <a:endParaRPr sz="2500"/>
          </a:p>
          <a:p>
            <a:pPr indent="-387350" lvl="0" marL="457200" rtl="0" algn="l">
              <a:spcBef>
                <a:spcPts val="0"/>
              </a:spcBef>
              <a:spcAft>
                <a:spcPts val="0"/>
              </a:spcAft>
              <a:buSzPts val="2500"/>
              <a:buAutoNum type="arabicPeriod"/>
            </a:pPr>
            <a:r>
              <a:rPr lang="en-US" sz="2500"/>
              <a:t>Stronger conference and pharmaceutical coverage than PubMed</a:t>
            </a:r>
            <a:endParaRPr sz="2500"/>
          </a:p>
          <a:p>
            <a:pPr indent="0" lvl="0" marL="457200" rtl="0" algn="l">
              <a:spcBef>
                <a:spcPts val="0"/>
              </a:spcBef>
              <a:spcAft>
                <a:spcPts val="0"/>
              </a:spcAft>
              <a:buNone/>
            </a:pPr>
            <a:r>
              <a:t/>
            </a:r>
            <a:endParaRPr sz="2500"/>
          </a:p>
          <a:p>
            <a:pPr indent="0" lvl="0" marL="457200" rtl="0" algn="l">
              <a:spcBef>
                <a:spcPts val="0"/>
              </a:spcBef>
              <a:spcAft>
                <a:spcPts val="0"/>
              </a:spcAft>
              <a:buNone/>
            </a:pPr>
            <a:r>
              <a:t/>
            </a:r>
            <a:endParaRPr sz="2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69"/>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Incidence and Prevalence</a:t>
            </a:r>
            <a:endParaRPr/>
          </a:p>
          <a:p>
            <a:pPr indent="0" lvl="0" marL="0" rtl="0" algn="l">
              <a:spcBef>
                <a:spcPts val="0"/>
              </a:spcBef>
              <a:spcAft>
                <a:spcPts val="0"/>
              </a:spcAft>
              <a:buNone/>
            </a:pPr>
            <a:r>
              <a:rPr lang="en-US" u="sng">
                <a:solidFill>
                  <a:schemeClr val="hlink"/>
                </a:solidFill>
                <a:hlinkClick r:id="rId3"/>
              </a:rPr>
              <a:t>https://hslguides.med.nyu.edu/IPD</a:t>
            </a:r>
            <a:r>
              <a:rPr lang="en-US"/>
              <a:t> </a:t>
            </a:r>
            <a:endParaRPr/>
          </a:p>
        </p:txBody>
      </p:sp>
      <p:sp>
        <p:nvSpPr>
          <p:cNvPr id="842" name="Google Shape;842;p69"/>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43" name="Google Shape;843;p69"/>
          <p:cNvSpPr txBox="1"/>
          <p:nvPr/>
        </p:nvSpPr>
        <p:spPr>
          <a:xfrm>
            <a:off x="484175" y="1286100"/>
            <a:ext cx="80346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AutoNum type="arabicPeriod"/>
            </a:pPr>
            <a:r>
              <a:rPr lang="en-US" sz="2500"/>
              <a:t>Large database of incidence and prevalence data</a:t>
            </a:r>
            <a:endParaRPr sz="2500"/>
          </a:p>
          <a:p>
            <a:pPr indent="-387350" lvl="0" marL="457200" rtl="0" algn="l">
              <a:spcBef>
                <a:spcPts val="0"/>
              </a:spcBef>
              <a:spcAft>
                <a:spcPts val="0"/>
              </a:spcAft>
              <a:buSzPts val="2500"/>
              <a:buAutoNum type="arabicPeriod"/>
            </a:pPr>
            <a:r>
              <a:rPr lang="en-US" sz="2500"/>
              <a:t>Incidence = how common new diagnoses are</a:t>
            </a:r>
            <a:endParaRPr sz="2500"/>
          </a:p>
          <a:p>
            <a:pPr indent="-387350" lvl="0" marL="457200" rtl="0" algn="l">
              <a:spcBef>
                <a:spcPts val="0"/>
              </a:spcBef>
              <a:spcAft>
                <a:spcPts val="0"/>
              </a:spcAft>
              <a:buSzPts val="2500"/>
              <a:buAutoNum type="arabicPeriod"/>
            </a:pPr>
            <a:r>
              <a:rPr lang="en-US" sz="2500"/>
              <a:t>Prevalence = how common a given diagnosis is in the population</a:t>
            </a:r>
            <a:endParaRPr sz="2500"/>
          </a:p>
          <a:p>
            <a:pPr indent="0" lvl="0" marL="457200" rtl="0" algn="l">
              <a:spcBef>
                <a:spcPts val="0"/>
              </a:spcBef>
              <a:spcAft>
                <a:spcPts val="0"/>
              </a:spcAft>
              <a:buNone/>
            </a:pPr>
            <a:r>
              <a:t/>
            </a:r>
            <a:endParaRPr sz="2500"/>
          </a:p>
          <a:p>
            <a:pPr indent="0" lvl="0" marL="457200" rtl="0" algn="l">
              <a:spcBef>
                <a:spcPts val="0"/>
              </a:spcBef>
              <a:spcAft>
                <a:spcPts val="0"/>
              </a:spcAft>
              <a:buNone/>
            </a:pPr>
            <a:r>
              <a:t/>
            </a:r>
            <a:endParaRPr sz="2500"/>
          </a:p>
        </p:txBody>
      </p:sp>
      <p:sp>
        <p:nvSpPr>
          <p:cNvPr id="844" name="Google Shape;844;p69"/>
          <p:cNvSpPr txBox="1"/>
          <p:nvPr/>
        </p:nvSpPr>
        <p:spPr>
          <a:xfrm>
            <a:off x="1440700" y="12648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4"/>
              </a:rPr>
              <a:t>https://hslguides.med.nyu.edu/IPD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0"/>
          <p:cNvSpPr txBox="1"/>
          <p:nvPr>
            <p:ph type="title"/>
          </p:nvPr>
        </p:nvSpPr>
        <p:spPr>
          <a:xfrm>
            <a:off x="327107" y="306907"/>
            <a:ext cx="5395800" cy="22677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Review</a:t>
            </a:r>
            <a:endParaRPr/>
          </a:p>
        </p:txBody>
      </p:sp>
      <p:sp>
        <p:nvSpPr>
          <p:cNvPr id="850" name="Google Shape;850;p70"/>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851" name="Google Shape;851;p70"/>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7" name="Shape 437"/>
        <p:cNvGrpSpPr/>
        <p:nvPr/>
      </p:nvGrpSpPr>
      <p:grpSpPr>
        <a:xfrm>
          <a:off x="0" y="0"/>
          <a:ext cx="0" cy="0"/>
          <a:chOff x="0" y="0"/>
          <a:chExt cx="0" cy="0"/>
        </a:xfrm>
      </p:grpSpPr>
      <p:pic>
        <p:nvPicPr>
          <p:cNvPr descr="poll-type-id" id="438" name="Google Shape;438;p26">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439" name="Google Shape;439;p26">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40" name="Google Shape;440;p26"/>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Which of the following is true of p values?</a:t>
            </a:r>
            <a:endParaRPr b="1" sz="3600">
              <a:solidFill>
                <a:srgbClr val="5B5B5B"/>
              </a:solidFill>
              <a:latin typeface="Roboto"/>
              <a:ea typeface="Roboto"/>
              <a:cs typeface="Roboto"/>
              <a:sym typeface="Roboto"/>
            </a:endParaRPr>
          </a:p>
        </p:txBody>
      </p:sp>
      <p:sp>
        <p:nvSpPr>
          <p:cNvPr descr="footer-id" id="441" name="Google Shape;441;p26"/>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42" name="Google Shape;442;p26"/>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6" name="Shape 856"/>
        <p:cNvGrpSpPr/>
        <p:nvPr/>
      </p:nvGrpSpPr>
      <p:grpSpPr>
        <a:xfrm>
          <a:off x="0" y="0"/>
          <a:ext cx="0" cy="0"/>
          <a:chOff x="0" y="0"/>
          <a:chExt cx="0" cy="0"/>
        </a:xfrm>
      </p:grpSpPr>
      <p:pic>
        <p:nvPicPr>
          <p:cNvPr descr="poll-type-id" id="857" name="Google Shape;857;p71">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858" name="Google Shape;858;p71">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859" name="Google Shape;859;p71"/>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5B5B5B"/>
                </a:solidFill>
                <a:latin typeface="Roboto"/>
                <a:ea typeface="Roboto"/>
                <a:cs typeface="Roboto"/>
                <a:sym typeface="Roboto"/>
              </a:rPr>
              <a:t>For terms all relating to Patient/Population (synonyms for population) what word do we combine them with? For example if we want every term for mouse to show up what do we use (and, or not)?</a:t>
            </a:r>
            <a:endParaRPr b="1" sz="2400">
              <a:solidFill>
                <a:srgbClr val="5B5B5B"/>
              </a:solidFill>
              <a:latin typeface="Roboto"/>
              <a:ea typeface="Roboto"/>
              <a:cs typeface="Roboto"/>
              <a:sym typeface="Roboto"/>
            </a:endParaRPr>
          </a:p>
        </p:txBody>
      </p:sp>
      <p:sp>
        <p:nvSpPr>
          <p:cNvPr descr="footer-id" id="860" name="Google Shape;860;p71"/>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861" name="Google Shape;861;p71"/>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6" name="Shape 866"/>
        <p:cNvGrpSpPr/>
        <p:nvPr/>
      </p:nvGrpSpPr>
      <p:grpSpPr>
        <a:xfrm>
          <a:off x="0" y="0"/>
          <a:ext cx="0" cy="0"/>
          <a:chOff x="0" y="0"/>
          <a:chExt cx="0" cy="0"/>
        </a:xfrm>
      </p:grpSpPr>
      <p:pic>
        <p:nvPicPr>
          <p:cNvPr descr="poll-type-id" id="867" name="Google Shape;867;p72">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868" name="Google Shape;868;p72">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869" name="Google Shape;869;p72"/>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500">
                <a:solidFill>
                  <a:srgbClr val="5B5B5B"/>
                </a:solidFill>
                <a:latin typeface="Roboto"/>
                <a:ea typeface="Roboto"/>
                <a:cs typeface="Roboto"/>
                <a:sym typeface="Roboto"/>
              </a:rPr>
              <a:t>Why is it not very helpful currently to ask ChatGPT or Bard for literature?</a:t>
            </a:r>
            <a:endParaRPr b="1" sz="3500">
              <a:solidFill>
                <a:srgbClr val="5B5B5B"/>
              </a:solidFill>
              <a:latin typeface="Roboto"/>
              <a:ea typeface="Roboto"/>
              <a:cs typeface="Roboto"/>
              <a:sym typeface="Roboto"/>
            </a:endParaRPr>
          </a:p>
        </p:txBody>
      </p:sp>
      <p:sp>
        <p:nvSpPr>
          <p:cNvPr descr="footer-id" id="870" name="Google Shape;870;p72"/>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871" name="Google Shape;871;p72"/>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6" name="Shape 876"/>
        <p:cNvGrpSpPr/>
        <p:nvPr/>
      </p:nvGrpSpPr>
      <p:grpSpPr>
        <a:xfrm>
          <a:off x="0" y="0"/>
          <a:ext cx="0" cy="0"/>
          <a:chOff x="0" y="0"/>
          <a:chExt cx="0" cy="0"/>
        </a:xfrm>
      </p:grpSpPr>
      <p:pic>
        <p:nvPicPr>
          <p:cNvPr descr="poll-type-id" id="877" name="Google Shape;877;p73">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878" name="Google Shape;878;p73">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879" name="Google Shape;879;p73"/>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What does P I/E C O stand for?</a:t>
            </a:r>
            <a:endParaRPr b="1" sz="3600">
              <a:solidFill>
                <a:srgbClr val="5B5B5B"/>
              </a:solidFill>
              <a:latin typeface="Roboto"/>
              <a:ea typeface="Roboto"/>
              <a:cs typeface="Roboto"/>
              <a:sym typeface="Roboto"/>
            </a:endParaRPr>
          </a:p>
        </p:txBody>
      </p:sp>
      <p:sp>
        <p:nvSpPr>
          <p:cNvPr descr="footer-id" id="880" name="Google Shape;880;p73"/>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881" name="Google Shape;881;p73"/>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74"/>
          <p:cNvSpPr txBox="1"/>
          <p:nvPr>
            <p:ph type="title"/>
          </p:nvPr>
        </p:nvSpPr>
        <p:spPr>
          <a:xfrm>
            <a:off x="326231" y="339586"/>
            <a:ext cx="2409990" cy="67710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a:t>Homework</a:t>
            </a:r>
            <a:endParaRPr/>
          </a:p>
        </p:txBody>
      </p:sp>
      <p:sp>
        <p:nvSpPr>
          <p:cNvPr id="887" name="Google Shape;887;p74"/>
          <p:cNvSpPr txBox="1"/>
          <p:nvPr>
            <p:ph idx="1" type="body"/>
          </p:nvPr>
        </p:nvSpPr>
        <p:spPr>
          <a:xfrm>
            <a:off x="324999" y="857700"/>
            <a:ext cx="5141100" cy="26472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1400">
                <a:solidFill>
                  <a:srgbClr val="000000"/>
                </a:solidFill>
              </a:rPr>
              <a:t>You are interested in the role of BRCA1 in cancer among smokers. Build a thorough search to avoid missing relevant abstracts in PubMed. This should include the use of synonyms, boolean operators like AND, OR and NOT; parentheses to group like terms. Provide the string you searched in PubMed and the number of results. Your search and results must work (ie not merely be an AI hallucination) to get credit. </a:t>
            </a:r>
            <a:endParaRPr sz="1400">
              <a:solidFill>
                <a:srgbClr val="000000"/>
              </a:solidFill>
            </a:endParaRPr>
          </a:p>
          <a:p>
            <a:pPr indent="0" lvl="0" marL="0" rtl="0" algn="l">
              <a:lnSpc>
                <a:spcPct val="117000"/>
              </a:lnSpc>
              <a:spcBef>
                <a:spcPts val="0"/>
              </a:spcBef>
              <a:spcAft>
                <a:spcPts val="0"/>
              </a:spcAft>
              <a:buNone/>
            </a:pPr>
            <a:r>
              <a:t/>
            </a:r>
            <a:endParaRPr sz="1400">
              <a:solidFill>
                <a:srgbClr val="000000"/>
              </a:solidFill>
            </a:endParaRPr>
          </a:p>
          <a:p>
            <a:pPr indent="0" lvl="0" marL="0" rtl="0" algn="l">
              <a:lnSpc>
                <a:spcPct val="117000"/>
              </a:lnSpc>
              <a:spcBef>
                <a:spcPts val="0"/>
              </a:spcBef>
              <a:spcAft>
                <a:spcPts val="0"/>
              </a:spcAft>
              <a:buNone/>
            </a:pPr>
            <a:r>
              <a:rPr lang="en-US" sz="1400">
                <a:solidFill>
                  <a:srgbClr val="000000"/>
                </a:solidFill>
              </a:rPr>
              <a:t>Also answer the following:</a:t>
            </a:r>
            <a:endParaRPr sz="1400">
              <a:solidFill>
                <a:srgbClr val="000000"/>
              </a:solidFill>
            </a:endParaRPr>
          </a:p>
          <a:p>
            <a:pPr indent="0" lvl="0" marL="0" rtl="0" algn="l">
              <a:lnSpc>
                <a:spcPct val="117000"/>
              </a:lnSpc>
              <a:spcBef>
                <a:spcPts val="0"/>
              </a:spcBef>
              <a:spcAft>
                <a:spcPts val="0"/>
              </a:spcAft>
              <a:buNone/>
            </a:pPr>
            <a:r>
              <a:t/>
            </a:r>
            <a:endParaRPr sz="1400">
              <a:solidFill>
                <a:srgbClr val="000000"/>
              </a:solidFill>
            </a:endParaRPr>
          </a:p>
          <a:p>
            <a:pPr indent="0" lvl="0" marL="0" rtl="0" algn="l">
              <a:lnSpc>
                <a:spcPct val="117000"/>
              </a:lnSpc>
              <a:spcBef>
                <a:spcPts val="0"/>
              </a:spcBef>
              <a:spcAft>
                <a:spcPts val="0"/>
              </a:spcAft>
              <a:buNone/>
            </a:pPr>
            <a:r>
              <a:rPr lang="en-US" sz="1400">
                <a:solidFill>
                  <a:srgbClr val="000000"/>
                </a:solidFill>
              </a:rPr>
              <a:t>What are places you could look for useful terms? </a:t>
            </a:r>
            <a:endParaRPr sz="1400">
              <a:solidFill>
                <a:srgbClr val="000000"/>
              </a:solidFill>
            </a:endParaRPr>
          </a:p>
          <a:p>
            <a:pPr indent="0" lvl="0" marL="0" rtl="0" algn="l">
              <a:lnSpc>
                <a:spcPct val="117000"/>
              </a:lnSpc>
              <a:spcBef>
                <a:spcPts val="0"/>
              </a:spcBef>
              <a:spcAft>
                <a:spcPts val="0"/>
              </a:spcAft>
              <a:buNone/>
            </a:pPr>
            <a:r>
              <a:t/>
            </a:r>
            <a:endParaRPr sz="1400">
              <a:solidFill>
                <a:srgbClr val="000000"/>
              </a:solidFill>
            </a:endParaRPr>
          </a:p>
          <a:p>
            <a:pPr indent="0" lvl="0" marL="0" rtl="0" algn="l">
              <a:lnSpc>
                <a:spcPct val="117000"/>
              </a:lnSpc>
              <a:spcBef>
                <a:spcPts val="0"/>
              </a:spcBef>
              <a:spcAft>
                <a:spcPts val="0"/>
              </a:spcAft>
              <a:buNone/>
            </a:pPr>
            <a:r>
              <a:rPr lang="en-US" sz="1400">
                <a:solidFill>
                  <a:srgbClr val="000000"/>
                </a:solidFill>
              </a:rPr>
              <a:t>If you were getting too many results, what are some ways you could narrow down the search?</a:t>
            </a:r>
            <a:endParaRPr sz="1400">
              <a:solidFill>
                <a:srgbClr val="000000"/>
              </a:solidFill>
            </a:endParaRPr>
          </a:p>
          <a:p>
            <a:pPr indent="0" lvl="0" marL="0" rtl="0" algn="l">
              <a:lnSpc>
                <a:spcPct val="117000"/>
              </a:lnSpc>
              <a:spcBef>
                <a:spcPts val="0"/>
              </a:spcBef>
              <a:spcAft>
                <a:spcPts val="0"/>
              </a:spcAft>
              <a:buNone/>
            </a:pPr>
            <a:r>
              <a:t/>
            </a:r>
            <a:endParaRPr sz="1400"/>
          </a:p>
        </p:txBody>
      </p:sp>
      <p:pic>
        <p:nvPicPr>
          <p:cNvPr id="888" name="Google Shape;888;p74"/>
          <p:cNvPicPr preferRelativeResize="0"/>
          <p:nvPr>
            <p:ph idx="2" type="pic"/>
          </p:nvPr>
        </p:nvPicPr>
        <p:blipFill rotWithShape="1">
          <a:blip r:embed="rId3">
            <a:alphaModFix/>
          </a:blip>
          <a:srcRect b="0" l="0" r="0" t="0"/>
          <a:stretch/>
        </p:blipFill>
        <p:spPr>
          <a:xfrm>
            <a:off x="5592225" y="1183200"/>
            <a:ext cx="3339401" cy="2777101"/>
          </a:xfrm>
          <a:prstGeom prst="rect">
            <a:avLst/>
          </a:prstGeom>
          <a:solidFill>
            <a:srgbClr val="D8D8D8"/>
          </a:solidFill>
          <a:ln>
            <a:noFill/>
          </a:ln>
        </p:spPr>
      </p:pic>
      <p:sp>
        <p:nvSpPr>
          <p:cNvPr id="889" name="Google Shape;889;p74"/>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890" name="Google Shape;890;p74"/>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5"/>
          <p:cNvSpPr txBox="1"/>
          <p:nvPr>
            <p:ph type="ctrTitle"/>
          </p:nvPr>
        </p:nvSpPr>
        <p:spPr>
          <a:xfrm>
            <a:off x="287565" y="1223790"/>
            <a:ext cx="4248150" cy="1846681"/>
          </a:xfrm>
          <a:prstGeom prst="rect">
            <a:avLst/>
          </a:prstGeom>
          <a:noFill/>
          <a:ln>
            <a:noFill/>
          </a:ln>
        </p:spPr>
        <p:txBody>
          <a:bodyPr anchorCtr="0" anchor="ctr" bIns="0" lIns="0" spcFirstLastPara="1" rIns="0" wrap="square" tIns="0">
            <a:noAutofit/>
          </a:bodyPr>
          <a:lstStyle/>
          <a:p>
            <a:pPr indent="0" lvl="0" marL="0" rtl="0" algn="l">
              <a:lnSpc>
                <a:spcPct val="83000"/>
              </a:lnSpc>
              <a:spcBef>
                <a:spcPts val="0"/>
              </a:spcBef>
              <a:spcAft>
                <a:spcPts val="0"/>
              </a:spcAft>
              <a:buClr>
                <a:schemeClr val="lt1"/>
              </a:buClr>
              <a:buSzPts val="4500"/>
              <a:buFont typeface="Arial"/>
              <a:buNone/>
            </a:pPr>
            <a:r>
              <a:rPr lang="en-US"/>
              <a:t>Have a great week!</a:t>
            </a:r>
            <a:endParaRPr/>
          </a:p>
        </p:txBody>
      </p:sp>
      <p:sp>
        <p:nvSpPr>
          <p:cNvPr id="896" name="Google Shape;896;p75"/>
          <p:cNvSpPr txBox="1"/>
          <p:nvPr>
            <p:ph idx="1" type="subTitle"/>
          </p:nvPr>
        </p:nvSpPr>
        <p:spPr>
          <a:xfrm>
            <a:off x="332072" y="3319544"/>
            <a:ext cx="4248150" cy="898923"/>
          </a:xfrm>
          <a:prstGeom prst="rect">
            <a:avLst/>
          </a:prstGeom>
          <a:noFill/>
          <a:ln>
            <a:noFill/>
          </a:ln>
        </p:spPr>
        <p:txBody>
          <a:bodyPr anchorCtr="0" anchor="t" bIns="0" lIns="0" spcFirstLastPara="1" rIns="0" wrap="square" tIns="0">
            <a:noAutofit/>
          </a:bodyPr>
          <a:lstStyle/>
          <a:p>
            <a:pPr indent="0" lvl="0" marL="0" rtl="0" algn="l">
              <a:lnSpc>
                <a:spcPct val="105000"/>
              </a:lnSpc>
              <a:spcBef>
                <a:spcPts val="0"/>
              </a:spcBef>
              <a:spcAft>
                <a:spcPts val="0"/>
              </a:spcAft>
              <a:buClr>
                <a:schemeClr val="lt1"/>
              </a:buClr>
              <a:buSzPts val="1300"/>
              <a:buNone/>
            </a:pPr>
            <a:r>
              <a:rPr lang="en-US"/>
              <a:t>fred.lapolla@nyulangone.org</a:t>
            </a:r>
            <a:endParaRPr/>
          </a:p>
        </p:txBody>
      </p:sp>
      <p:pic>
        <p:nvPicPr>
          <p:cNvPr id="897" name="Google Shape;897;p75"/>
          <p:cNvPicPr preferRelativeResize="0"/>
          <p:nvPr>
            <p:ph idx="2" type="pic"/>
          </p:nvPr>
        </p:nvPicPr>
        <p:blipFill rotWithShape="1">
          <a:blip r:embed="rId3">
            <a:alphaModFix/>
          </a:blip>
          <a:srcRect b="0" l="0" r="0" t="0"/>
          <a:stretch/>
        </p:blipFill>
        <p:spPr>
          <a:xfrm>
            <a:off x="6103938" y="0"/>
            <a:ext cx="3040062" cy="5143500"/>
          </a:xfrm>
          <a:prstGeom prst="rect">
            <a:avLst/>
          </a:prstGeom>
          <a:solidFill>
            <a:srgbClr val="D8D8D8"/>
          </a:solidFill>
          <a:ln>
            <a:noFill/>
          </a:ln>
        </p:spPr>
      </p:pic>
      <p:sp>
        <p:nvSpPr>
          <p:cNvPr id="898" name="Google Shape;898;p75"/>
          <p:cNvSpPr/>
          <p:nvPr>
            <p:ph idx="11" type="ftr"/>
          </p:nvPr>
        </p:nvSpPr>
        <p:spPr>
          <a:xfrm>
            <a:off x="347663" y="4663440"/>
            <a:ext cx="1810512" cy="219456"/>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45700" lIns="182875" spcFirstLastPara="1" rIns="91425" wrap="square" tIns="45700">
            <a:noAutofit/>
          </a:bodyPr>
          <a:lstStyle/>
          <a:p>
            <a:pPr indent="0" lvl="0" marL="0" rtl="0" algn="l">
              <a:spcBef>
                <a:spcPts val="0"/>
              </a:spcBef>
              <a:spcAft>
                <a:spcPts val="0"/>
              </a:spcAft>
              <a:buNone/>
            </a:pPr>
            <a:r>
              <a:rPr lang="en-US"/>
              <a:t>NYU Langone Health</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3" name="Shape 903"/>
        <p:cNvGrpSpPr/>
        <p:nvPr/>
      </p:nvGrpSpPr>
      <p:grpSpPr>
        <a:xfrm>
          <a:off x="0" y="0"/>
          <a:ext cx="0" cy="0"/>
          <a:chOff x="0" y="0"/>
          <a:chExt cx="0" cy="0"/>
        </a:xfrm>
      </p:grpSpPr>
      <p:sp>
        <p:nvSpPr>
          <p:cNvPr id="904" name="Google Shape;904;p76"/>
          <p:cNvSpPr txBox="1"/>
          <p:nvPr>
            <p:ph idx="1" type="subTitle"/>
          </p:nvPr>
        </p:nvSpPr>
        <p:spPr>
          <a:xfrm>
            <a:off x="332072" y="3319544"/>
            <a:ext cx="4248300" cy="89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5" name="Google Shape;905;p76"/>
          <p:cNvSpPr txBox="1"/>
          <p:nvPr/>
        </p:nvSpPr>
        <p:spPr>
          <a:xfrm>
            <a:off x="388950" y="708000"/>
            <a:ext cx="8366100" cy="4435500"/>
          </a:xfrm>
          <a:prstGeom prst="rect">
            <a:avLst/>
          </a:prstGeom>
          <a:noFill/>
          <a:ln>
            <a:noFill/>
          </a:ln>
        </p:spPr>
        <p:txBody>
          <a:bodyPr anchorCtr="0" anchor="t" bIns="91425" lIns="91425" spcFirstLastPara="1" rIns="91425" wrap="square" tIns="91425">
            <a:noAutofit/>
          </a:bodyPr>
          <a:lstStyle/>
          <a:p>
            <a:pPr indent="-167640" lvl="0" marL="167640" rtl="0" algn="l">
              <a:spcBef>
                <a:spcPts val="0"/>
              </a:spcBef>
              <a:spcAft>
                <a:spcPts val="0"/>
              </a:spcAft>
              <a:buNone/>
            </a:pPr>
            <a:r>
              <a:rPr lang="en-US" sz="1100">
                <a:uFill>
                  <a:noFill/>
                </a:uFill>
                <a:hlinkClick r:id="rId3"/>
              </a:rPr>
              <a:t>1.	DeSimone D. Plovnick, C. Subject Guides: AI in Healthcare: Educational Resources [Internet]. [cited 2023 Aug 21]. Available from: https://hslguides.med.nyu.edu/aihsl/education</a:t>
            </a:r>
            <a:endParaRPr sz="1100"/>
          </a:p>
          <a:p>
            <a:pPr indent="-243840" lvl="0" marL="243840" rtl="0" algn="l">
              <a:spcBef>
                <a:spcPts val="0"/>
              </a:spcBef>
              <a:spcAft>
                <a:spcPts val="0"/>
              </a:spcAft>
              <a:buNone/>
            </a:pPr>
            <a:r>
              <a:t/>
            </a:r>
            <a:endParaRPr sz="1100"/>
          </a:p>
          <a:p>
            <a:pPr indent="-243840" lvl="0" marL="243840" rtl="0" algn="l">
              <a:spcBef>
                <a:spcPts val="0"/>
              </a:spcBef>
              <a:spcAft>
                <a:spcPts val="0"/>
              </a:spcAft>
              <a:buNone/>
            </a:pPr>
            <a:r>
              <a:t/>
            </a:r>
            <a:endParaRPr sz="1200"/>
          </a:p>
        </p:txBody>
      </p:sp>
      <p:sp>
        <p:nvSpPr>
          <p:cNvPr id="906" name="Google Shape;906;p76"/>
          <p:cNvSpPr txBox="1"/>
          <p:nvPr/>
        </p:nvSpPr>
        <p:spPr>
          <a:xfrm>
            <a:off x="388950" y="72350"/>
            <a:ext cx="51921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dk2"/>
                </a:solidFill>
              </a:rPr>
              <a:t>References</a:t>
            </a:r>
            <a:endParaRPr b="1" sz="27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7"/>
          <p:cNvSpPr txBox="1"/>
          <p:nvPr>
            <p:ph type="title"/>
          </p:nvPr>
        </p:nvSpPr>
        <p:spPr>
          <a:xfrm>
            <a:off x="327100" y="306902"/>
            <a:ext cx="5395800" cy="15420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Agenda</a:t>
            </a:r>
            <a:endParaRPr/>
          </a:p>
        </p:txBody>
      </p:sp>
      <p:sp>
        <p:nvSpPr>
          <p:cNvPr id="448" name="Google Shape;448;p27"/>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49" name="Google Shape;449;p27"/>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50" name="Google Shape;450;p27"/>
          <p:cNvSpPr txBox="1"/>
          <p:nvPr/>
        </p:nvSpPr>
        <p:spPr>
          <a:xfrm>
            <a:off x="347675" y="2141338"/>
            <a:ext cx="7351500" cy="14064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AutoNum type="arabicParenR"/>
            </a:pPr>
            <a:r>
              <a:rPr lang="en-US" sz="1900"/>
              <a:t>PubMed searching</a:t>
            </a:r>
            <a:endParaRPr sz="1900"/>
          </a:p>
          <a:p>
            <a:pPr indent="-349250" lvl="0" marL="457200" rtl="0" algn="l">
              <a:lnSpc>
                <a:spcPct val="115000"/>
              </a:lnSpc>
              <a:spcBef>
                <a:spcPts val="1000"/>
              </a:spcBef>
              <a:spcAft>
                <a:spcPts val="0"/>
              </a:spcAft>
              <a:buSzPts val="1900"/>
              <a:buAutoNum type="arabicParenR"/>
            </a:pPr>
            <a:r>
              <a:rPr lang="en-US" sz="1900"/>
              <a:t>Other databases</a:t>
            </a:r>
            <a:endParaRPr sz="1900"/>
          </a:p>
          <a:p>
            <a:pPr indent="-349250" lvl="0" marL="457200" rtl="0" algn="l">
              <a:lnSpc>
                <a:spcPct val="115000"/>
              </a:lnSpc>
              <a:spcBef>
                <a:spcPts val="1000"/>
              </a:spcBef>
              <a:spcAft>
                <a:spcPts val="1000"/>
              </a:spcAft>
              <a:buSzPts val="1900"/>
              <a:buAutoNum type="arabicParenR"/>
            </a:pPr>
            <a:r>
              <a:rPr lang="en-US" sz="1900"/>
              <a:t>Incorporating AI search</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8"/>
          <p:cNvSpPr txBox="1"/>
          <p:nvPr>
            <p:ph type="title"/>
          </p:nvPr>
        </p:nvSpPr>
        <p:spPr>
          <a:xfrm>
            <a:off x="327100" y="306902"/>
            <a:ext cx="5395800" cy="15420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Outcomes</a:t>
            </a:r>
            <a:endParaRPr/>
          </a:p>
        </p:txBody>
      </p:sp>
      <p:sp>
        <p:nvSpPr>
          <p:cNvPr id="456" name="Google Shape;456;p28"/>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57" name="Google Shape;457;p28"/>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p28"/>
          <p:cNvSpPr txBox="1"/>
          <p:nvPr/>
        </p:nvSpPr>
        <p:spPr>
          <a:xfrm>
            <a:off x="347675" y="2141338"/>
            <a:ext cx="7351500" cy="20790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AutoNum type="arabicParenR"/>
            </a:pPr>
            <a:r>
              <a:rPr lang="en-US" sz="1900"/>
              <a:t>Students will be able to explain the use of boolean operators (AND, OR, NOT) in searching</a:t>
            </a:r>
            <a:endParaRPr sz="1900"/>
          </a:p>
          <a:p>
            <a:pPr indent="-349250" lvl="0" marL="457200" rtl="0" algn="l">
              <a:lnSpc>
                <a:spcPct val="115000"/>
              </a:lnSpc>
              <a:spcBef>
                <a:spcPts val="1000"/>
              </a:spcBef>
              <a:spcAft>
                <a:spcPts val="0"/>
              </a:spcAft>
              <a:buSzPts val="1900"/>
              <a:buAutoNum type="arabicParenR"/>
            </a:pPr>
            <a:r>
              <a:rPr lang="en-US" sz="1900"/>
              <a:t>Students will be able to explain strengths and weaknesses of AI in search</a:t>
            </a:r>
            <a:endParaRPr sz="1900"/>
          </a:p>
          <a:p>
            <a:pPr indent="-349250" lvl="0" marL="457200" rtl="0" algn="l">
              <a:lnSpc>
                <a:spcPct val="115000"/>
              </a:lnSpc>
              <a:spcBef>
                <a:spcPts val="1000"/>
              </a:spcBef>
              <a:spcAft>
                <a:spcPts val="1000"/>
              </a:spcAft>
              <a:buSzPts val="1900"/>
              <a:buAutoNum type="arabicParenR"/>
            </a:pPr>
            <a:r>
              <a:rPr lang="en-US" sz="1900"/>
              <a:t>Students will be able to identify additional literature sources</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9"/>
          <p:cNvSpPr txBox="1"/>
          <p:nvPr>
            <p:ph type="title"/>
          </p:nvPr>
        </p:nvSpPr>
        <p:spPr>
          <a:xfrm>
            <a:off x="327100" y="306902"/>
            <a:ext cx="5395800" cy="15420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Scientific Premise</a:t>
            </a:r>
            <a:endParaRPr/>
          </a:p>
        </p:txBody>
      </p:sp>
      <p:sp>
        <p:nvSpPr>
          <p:cNvPr id="464" name="Google Shape;464;p29"/>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65" name="Google Shape;465;p29"/>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0"/>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NIH Guidelines</a:t>
            </a:r>
            <a:endParaRPr sz="3200"/>
          </a:p>
        </p:txBody>
      </p:sp>
      <p:sp>
        <p:nvSpPr>
          <p:cNvPr id="471" name="Google Shape;471;p30"/>
          <p:cNvSpPr txBox="1"/>
          <p:nvPr>
            <p:ph idx="1" type="body"/>
          </p:nvPr>
        </p:nvSpPr>
        <p:spPr>
          <a:xfrm>
            <a:off x="324313" y="1016705"/>
            <a:ext cx="74469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Clr>
                <a:schemeClr val="accent1"/>
              </a:buClr>
              <a:buSzPts val="1500"/>
              <a:buNone/>
            </a:pPr>
            <a:r>
              <a:rPr lang="en-US" sz="2400">
                <a:solidFill>
                  <a:srgbClr val="000000"/>
                </a:solidFill>
              </a:rPr>
              <a:t>The NIH requires grant applicants to describe the strengths and </a:t>
            </a:r>
            <a:r>
              <a:rPr lang="en-US" sz="2400">
                <a:solidFill>
                  <a:srgbClr val="000000"/>
                </a:solidFill>
              </a:rPr>
              <a:t>weaknesses</a:t>
            </a:r>
            <a:r>
              <a:rPr lang="en-US" sz="2400">
                <a:solidFill>
                  <a:srgbClr val="000000"/>
                </a:solidFill>
              </a:rPr>
              <a:t> of prior research</a:t>
            </a:r>
            <a:endParaRPr sz="2400">
              <a:solidFill>
                <a:srgbClr val="000000"/>
              </a:solidFill>
            </a:endParaRPr>
          </a:p>
          <a:p>
            <a:pPr indent="0" lvl="0" marL="0" rtl="0" algn="l">
              <a:lnSpc>
                <a:spcPct val="117000"/>
              </a:lnSpc>
              <a:spcBef>
                <a:spcPts val="0"/>
              </a:spcBef>
              <a:spcAft>
                <a:spcPts val="0"/>
              </a:spcAft>
              <a:buClr>
                <a:schemeClr val="accent1"/>
              </a:buClr>
              <a:buSzPts val="1500"/>
              <a:buNone/>
            </a:pPr>
            <a:r>
              <a:t/>
            </a:r>
            <a:endParaRPr sz="2400">
              <a:solidFill>
                <a:srgbClr val="000000"/>
              </a:solidFill>
            </a:endParaRPr>
          </a:p>
          <a:p>
            <a:pPr indent="0" lvl="0" marL="0" rtl="0" algn="l">
              <a:lnSpc>
                <a:spcPct val="117000"/>
              </a:lnSpc>
              <a:spcBef>
                <a:spcPts val="0"/>
              </a:spcBef>
              <a:spcAft>
                <a:spcPts val="0"/>
              </a:spcAft>
              <a:buClr>
                <a:schemeClr val="accent1"/>
              </a:buClr>
              <a:buSzPts val="1500"/>
              <a:buNone/>
            </a:pPr>
            <a:r>
              <a:rPr lang="en-US" sz="2400">
                <a:solidFill>
                  <a:srgbClr val="000000"/>
                </a:solidFill>
              </a:rPr>
              <a:t>This includes planning to address the weaknesses in prior research</a:t>
            </a:r>
            <a:endParaRPr sz="2400">
              <a:solidFill>
                <a:srgbClr val="000000"/>
              </a:solidFill>
            </a:endParaRPr>
          </a:p>
        </p:txBody>
      </p:sp>
      <p:sp>
        <p:nvSpPr>
          <p:cNvPr id="472" name="Google Shape;472;p30"/>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73" name="Google Shape;473;p30"/>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YULH Classic Office Colors">
      <a:dk1>
        <a:srgbClr val="53565A"/>
      </a:dk1>
      <a:lt1>
        <a:srgbClr val="FFFFFF"/>
      </a:lt1>
      <a:dk2>
        <a:srgbClr val="580F8B"/>
      </a:dk2>
      <a:lt2>
        <a:srgbClr val="BEBEFF"/>
      </a:lt2>
      <a:accent1>
        <a:srgbClr val="8000FF"/>
      </a:accent1>
      <a:accent2>
        <a:srgbClr val="E7A12D"/>
      </a:accent2>
      <a:accent3>
        <a:srgbClr val="0592C1"/>
      </a:accent3>
      <a:accent4>
        <a:srgbClr val="E25B6A"/>
      </a:accent4>
      <a:accent5>
        <a:srgbClr val="3FB0A6"/>
      </a:accent5>
      <a:accent6>
        <a:srgbClr val="84A1BE"/>
      </a:accent6>
      <a:hlink>
        <a:srgbClr val="8000FF"/>
      </a:hlink>
      <a:folHlink>
        <a:srgbClr val="AE7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